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6"/>
  </p:handoutMasterIdLst>
  <p:sldIdLst>
    <p:sldId id="258" r:id="rId2"/>
    <p:sldId id="262" r:id="rId3"/>
    <p:sldId id="261" r:id="rId4"/>
  </p:sldIdLst>
  <p:sldSz cx="30276800" cy="42799000"/>
  <p:notesSz cx="6858000" cy="9144000"/>
  <p:embeddedFontLst>
    <p:embeddedFont>
      <p:font typeface="Calibri" panose="020F0502020204030204" pitchFamily="34" charset="0"/>
      <p:regular r:id="rId7"/>
      <p:bold r:id="rId8"/>
      <p:italic r:id="rId9"/>
      <p:boldItalic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8368" userDrawn="1">
          <p15:clr>
            <a:srgbClr val="A4A3A4"/>
          </p15:clr>
        </p15:guide>
        <p15:guide id="2" orient="horz" pos="134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919"/>
    <a:srgbClr val="414042"/>
    <a:srgbClr val="009B49"/>
    <a:srgbClr val="244020"/>
    <a:srgbClr val="A9D446"/>
    <a:srgbClr val="191919"/>
    <a:srgbClr val="3B407A"/>
    <a:srgbClr val="111A40"/>
    <a:srgbClr val="1C90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106" autoAdjust="0"/>
    <p:restoredTop sz="94607" autoAdjust="0"/>
  </p:normalViewPr>
  <p:slideViewPr>
    <p:cSldViewPr>
      <p:cViewPr varScale="1">
        <p:scale>
          <a:sx n="10" d="100"/>
          <a:sy n="10" d="100"/>
        </p:scale>
        <p:origin x="2560" y="4"/>
      </p:cViewPr>
      <p:guideLst>
        <p:guide pos="18368"/>
        <p:guide orient="horz" pos="134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96" d="100"/>
          <a:sy n="96" d="100"/>
        </p:scale>
        <p:origin x="2706"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11" Type="http://schemas.openxmlformats.org/officeDocument/2006/relationships/presProps" Target="presProps.xml"/><Relationship Id="rId5" Type="http://schemas.openxmlformats.org/officeDocument/2006/relationships/notesMaster" Target="notesMasters/notesMaster1.xml"/><Relationship Id="rId10"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D9E0DD3-183B-7BF2-CA89-13AD5458E82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F891C16B-ACCD-2B3B-DCB5-5B5ED070A32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586D28C-3FE0-45A2-9E29-25213DC93E06}" type="datetimeFigureOut">
              <a:rPr lang="en-US" smtClean="0">
                <a:latin typeface="Arial" panose="020B0604020202020204" pitchFamily="34" charset="0"/>
              </a:rPr>
              <a:t>12/7/2023</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B9FC477C-2096-64B0-03DD-9BE782E4924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B912746D-CD43-0138-83E8-E4B16065C65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94ED0F4-0B1D-46D0-80E3-930CC932B0DF}"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82676638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E4878-9D5A-434C-ADE5-86D1CB2C02F5}" type="datetimeFigureOut">
              <a:rPr lang="en-US" smtClean="0"/>
              <a:t>12/7/2023</a:t>
            </a:fld>
            <a:endParaRPr lang="en-US"/>
          </a:p>
        </p:txBody>
      </p:sp>
      <p:sp>
        <p:nvSpPr>
          <p:cNvPr id="4" name="Slide Image Placeholder 3"/>
          <p:cNvSpPr>
            <a:spLocks noGrp="1" noRot="1" noChangeAspect="1"/>
          </p:cNvSpPr>
          <p:nvPr>
            <p:ph type="sldImg" idx="2"/>
          </p:nvPr>
        </p:nvSpPr>
        <p:spPr>
          <a:xfrm>
            <a:off x="2336800" y="1143000"/>
            <a:ext cx="2184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382F6E-B400-408C-B00A-942C07909887}" type="slidenum">
              <a:rPr lang="en-US" smtClean="0"/>
              <a:t>‹#›</a:t>
            </a:fld>
            <a:endParaRPr lang="en-US"/>
          </a:p>
        </p:txBody>
      </p:sp>
    </p:spTree>
    <p:extLst>
      <p:ext uri="{BB962C8B-B14F-4D97-AF65-F5344CB8AC3E}">
        <p14:creationId xmlns:p14="http://schemas.microsoft.com/office/powerpoint/2010/main" val="289993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6BB2376-32D2-A12D-14BD-56F569C17B77}"/>
              </a:ext>
            </a:extLst>
          </p:cNvPr>
          <p:cNvSpPr/>
          <p:nvPr userDrawn="1"/>
        </p:nvSpPr>
        <p:spPr>
          <a:xfrm>
            <a:off x="0" y="39916100"/>
            <a:ext cx="30276800" cy="2882900"/>
          </a:xfrm>
          <a:prstGeom prst="rect">
            <a:avLst/>
          </a:prstGeom>
          <a:solidFill>
            <a:srgbClr val="2440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1117600" y="1206500"/>
            <a:ext cx="28041600" cy="3352800"/>
          </a:xfrm>
          <a:prstGeom prst="rect">
            <a:avLst/>
          </a:prstGeom>
        </p:spPr>
        <p:txBody>
          <a:bodyPr/>
          <a:lstStyle>
            <a:lvl1pPr>
              <a:defRPr>
                <a:latin typeface="Arial" panose="020B0604020202020204" pitchFamily="34" charset="0"/>
              </a:defRPr>
            </a:lvl1pPr>
          </a:lstStyle>
          <a:p>
            <a:r>
              <a:rPr lang="en-US" dirty="0"/>
              <a:t>Title, title, title, title, title, title, title, title, title, title, title, title, title, title, title, title, title, title, title, title, title, title</a:t>
            </a:r>
          </a:p>
        </p:txBody>
      </p:sp>
      <p:sp>
        <p:nvSpPr>
          <p:cNvPr id="8" name="Text Placeholder 7">
            <a:extLst>
              <a:ext uri="{FF2B5EF4-FFF2-40B4-BE49-F238E27FC236}">
                <a16:creationId xmlns:a16="http://schemas.microsoft.com/office/drawing/2014/main" id="{C9749CEA-7877-A020-0E96-613E665EA94F}"/>
              </a:ext>
            </a:extLst>
          </p:cNvPr>
          <p:cNvSpPr>
            <a:spLocks noGrp="1"/>
          </p:cNvSpPr>
          <p:nvPr>
            <p:ph type="body" sz="quarter" idx="10" hasCustomPrompt="1"/>
          </p:nvPr>
        </p:nvSpPr>
        <p:spPr>
          <a:xfrm>
            <a:off x="1117600" y="5473700"/>
            <a:ext cx="28041600" cy="1219200"/>
          </a:xfrm>
        </p:spPr>
        <p:txBody>
          <a:bodyPr>
            <a:normAutofit/>
          </a:bodyPr>
          <a:lstStyle>
            <a:lvl1pPr marL="0" indent="0">
              <a:buNone/>
              <a:defRPr sz="3600">
                <a:solidFill>
                  <a:schemeClr val="bg1"/>
                </a:solidFill>
              </a:defRPr>
            </a:lvl1pPr>
          </a:lstStyle>
          <a:p>
            <a:pPr lvl="0"/>
            <a:r>
              <a:rPr lang="en-US" dirty="0"/>
              <a:t>Author 1, Author, Author</a:t>
            </a:r>
          </a:p>
        </p:txBody>
      </p:sp>
      <p:pic>
        <p:nvPicPr>
          <p:cNvPr id="15" name="Picture 14">
            <a:extLst>
              <a:ext uri="{FF2B5EF4-FFF2-40B4-BE49-F238E27FC236}">
                <a16:creationId xmlns:a16="http://schemas.microsoft.com/office/drawing/2014/main" id="{020A6A50-7AFB-AC25-8131-16505FAE3B55}"/>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65200" y="40304869"/>
            <a:ext cx="1905000" cy="1932245"/>
          </a:xfrm>
          <a:prstGeom prst="rect">
            <a:avLst/>
          </a:prstGeom>
        </p:spPr>
      </p:pic>
      <p:sp>
        <p:nvSpPr>
          <p:cNvPr id="16" name="TextBox 15">
            <a:extLst>
              <a:ext uri="{FF2B5EF4-FFF2-40B4-BE49-F238E27FC236}">
                <a16:creationId xmlns:a16="http://schemas.microsoft.com/office/drawing/2014/main" id="{7299E767-B219-7DE9-03AE-A2A019EB2C59}"/>
              </a:ext>
            </a:extLst>
          </p:cNvPr>
          <p:cNvSpPr txBox="1"/>
          <p:nvPr userDrawn="1"/>
        </p:nvSpPr>
        <p:spPr>
          <a:xfrm>
            <a:off x="3327400" y="40386218"/>
            <a:ext cx="11430000" cy="1785104"/>
          </a:xfrm>
          <a:prstGeom prst="rect">
            <a:avLst/>
          </a:prstGeom>
          <a:noFill/>
        </p:spPr>
        <p:txBody>
          <a:bodyPr wrap="square" rtlCol="0">
            <a:spAutoFit/>
          </a:bodyPr>
          <a:lstStyle/>
          <a:p>
            <a:r>
              <a:rPr lang="en-US" sz="2200" dirty="0" err="1">
                <a:solidFill>
                  <a:schemeClr val="bg1"/>
                </a:solidFill>
                <a:latin typeface="Arial" panose="020B0604020202020204" pitchFamily="34" charset="0"/>
                <a:cs typeface="Arial" panose="020B0604020202020204" pitchFamily="34" charset="0"/>
              </a:rPr>
              <a:t>ForestPaths</a:t>
            </a:r>
            <a:r>
              <a:rPr lang="en-US" sz="2200" dirty="0">
                <a:solidFill>
                  <a:schemeClr val="bg1"/>
                </a:solidFill>
                <a:latin typeface="Arial" panose="020B0604020202020204" pitchFamily="34" charset="0"/>
                <a:cs typeface="Arial" panose="020B0604020202020204" pitchFamily="34" charset="0"/>
              </a:rPr>
              <a:t> receives funding from the European Union’s Horizon Europe Research and Innovation </a:t>
            </a:r>
            <a:r>
              <a:rPr lang="en-US" sz="2200" dirty="0" err="1">
                <a:solidFill>
                  <a:schemeClr val="bg1"/>
                </a:solidFill>
                <a:latin typeface="Arial" panose="020B0604020202020204" pitchFamily="34" charset="0"/>
                <a:cs typeface="Arial" panose="020B0604020202020204" pitchFamily="34" charset="0"/>
              </a:rPr>
              <a:t>Programme</a:t>
            </a:r>
            <a:r>
              <a:rPr lang="en-US" sz="2200" dirty="0">
                <a:solidFill>
                  <a:schemeClr val="bg1"/>
                </a:solidFill>
                <a:latin typeface="Arial" panose="020B0604020202020204" pitchFamily="34" charset="0"/>
                <a:cs typeface="Arial" panose="020B0604020202020204" pitchFamily="34" charset="0"/>
              </a:rPr>
              <a:t> (ID No 101056755), as well as from the United Kingdom Research and Innovation Council (UKRI). Views and opinions expressed are however those of the author(s) only and do not necessarily reflect those of the European Union or the European Commission. Neither the EU nor the EC can be held responsible for them.</a:t>
            </a:r>
          </a:p>
        </p:txBody>
      </p:sp>
      <p:pic>
        <p:nvPicPr>
          <p:cNvPr id="6" name="Picture 5">
            <a:extLst>
              <a:ext uri="{FF2B5EF4-FFF2-40B4-BE49-F238E27FC236}">
                <a16:creationId xmlns:a16="http://schemas.microsoft.com/office/drawing/2014/main" id="{0202BB3F-BAF4-9595-97FC-C9268C0D4BE9}"/>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15537545" y="40729178"/>
            <a:ext cx="4351070" cy="1164667"/>
          </a:xfrm>
          <a:prstGeom prst="rect">
            <a:avLst/>
          </a:prstGeom>
        </p:spPr>
      </p:pic>
      <p:sp>
        <p:nvSpPr>
          <p:cNvPr id="10" name="Picture Placeholder 9">
            <a:extLst>
              <a:ext uri="{FF2B5EF4-FFF2-40B4-BE49-F238E27FC236}">
                <a16:creationId xmlns:a16="http://schemas.microsoft.com/office/drawing/2014/main" id="{0D3371AD-132F-5F3F-46BC-9858521CD16A}"/>
              </a:ext>
            </a:extLst>
          </p:cNvPr>
          <p:cNvSpPr>
            <a:spLocks noGrp="1"/>
          </p:cNvSpPr>
          <p:nvPr>
            <p:ph type="pic" sz="quarter" idx="11" hasCustomPrompt="1"/>
          </p:nvPr>
        </p:nvSpPr>
        <p:spPr>
          <a:xfrm>
            <a:off x="20639731" y="40454748"/>
            <a:ext cx="2362200" cy="1851025"/>
          </a:xfrm>
        </p:spPr>
        <p:txBody>
          <a:bodyPr/>
          <a:lstStyle>
            <a:lvl1pPr marL="0" indent="0" algn="ctr">
              <a:buFont typeface="Arial" panose="020B0604020202020204" pitchFamily="34" charset="0"/>
              <a:buNone/>
              <a:defRPr>
                <a:solidFill>
                  <a:srgbClr val="FBA919"/>
                </a:solidFill>
              </a:defRPr>
            </a:lvl1pPr>
          </a:lstStyle>
          <a:p>
            <a:r>
              <a:rPr lang="en-US" dirty="0"/>
              <a:t>Logo </a:t>
            </a:r>
          </a:p>
        </p:txBody>
      </p:sp>
      <p:sp>
        <p:nvSpPr>
          <p:cNvPr id="12" name="Picture Placeholder 11">
            <a:extLst>
              <a:ext uri="{FF2B5EF4-FFF2-40B4-BE49-F238E27FC236}">
                <a16:creationId xmlns:a16="http://schemas.microsoft.com/office/drawing/2014/main" id="{B5EEAA02-5DAF-9BD3-9299-48B38F841377}"/>
              </a:ext>
            </a:extLst>
          </p:cNvPr>
          <p:cNvSpPr>
            <a:spLocks noGrp="1"/>
          </p:cNvSpPr>
          <p:nvPr>
            <p:ph type="pic" sz="quarter" idx="12" hasCustomPrompt="1"/>
          </p:nvPr>
        </p:nvSpPr>
        <p:spPr>
          <a:xfrm>
            <a:off x="23753047" y="40454748"/>
            <a:ext cx="2362200" cy="1867516"/>
          </a:xfrm>
        </p:spPr>
        <p:txBody>
          <a:bodyPr/>
          <a:lstStyle>
            <a:lvl1pPr marL="0" indent="0" algn="ctr">
              <a:buNone/>
              <a:defRPr>
                <a:solidFill>
                  <a:srgbClr val="FBA919"/>
                </a:solidFill>
              </a:defRPr>
            </a:lvl1pPr>
          </a:lstStyle>
          <a:p>
            <a:r>
              <a:rPr lang="en-US" dirty="0"/>
              <a:t>Logo</a:t>
            </a:r>
          </a:p>
        </p:txBody>
      </p:sp>
      <p:sp>
        <p:nvSpPr>
          <p:cNvPr id="18" name="Picture Placeholder 17">
            <a:extLst>
              <a:ext uri="{FF2B5EF4-FFF2-40B4-BE49-F238E27FC236}">
                <a16:creationId xmlns:a16="http://schemas.microsoft.com/office/drawing/2014/main" id="{59FFD2CC-BB1D-FB34-50C6-97A8ECBBAD7D}"/>
              </a:ext>
            </a:extLst>
          </p:cNvPr>
          <p:cNvSpPr>
            <a:spLocks noGrp="1"/>
          </p:cNvSpPr>
          <p:nvPr>
            <p:ph type="pic" sz="quarter" idx="13" hasCustomPrompt="1"/>
          </p:nvPr>
        </p:nvSpPr>
        <p:spPr>
          <a:xfrm>
            <a:off x="26778857" y="40414605"/>
            <a:ext cx="2362200" cy="1939895"/>
          </a:xfrm>
        </p:spPr>
        <p:txBody>
          <a:bodyPr/>
          <a:lstStyle>
            <a:lvl1pPr marL="0" indent="0" algn="ctr">
              <a:buNone/>
              <a:defRPr>
                <a:solidFill>
                  <a:srgbClr val="FBA919"/>
                </a:solidFill>
              </a:defRPr>
            </a:lvl1pPr>
          </a:lstStyle>
          <a:p>
            <a:r>
              <a:rPr lang="en-US" dirty="0"/>
              <a:t>Logo</a:t>
            </a:r>
          </a:p>
        </p:txBody>
      </p:sp>
    </p:spTree>
  </p:cSld>
  <p:clrMapOvr>
    <a:masterClrMapping/>
  </p:clrMapOvr>
  <p:extLst>
    <p:ext uri="{DCECCB84-F9BA-43D5-87BE-67443E8EF086}">
      <p15:sldGuideLst xmlns:p15="http://schemas.microsoft.com/office/powerpoint/2012/main">
        <p15:guide id="1" pos="9776" userDrawn="1">
          <p15:clr>
            <a:srgbClr val="FBAE40"/>
          </p15:clr>
        </p15:guide>
        <p15:guide id="2" pos="9296"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382EFD5-C4CF-41A1-864E-9B1369A55B1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9549" r="6764"/>
          <a:stretch/>
        </p:blipFill>
        <p:spPr>
          <a:xfrm>
            <a:off x="-1" y="30219701"/>
            <a:ext cx="30276801" cy="9731959"/>
          </a:xfrm>
          <a:prstGeom prst="rect">
            <a:avLst/>
          </a:prstGeom>
        </p:spPr>
      </p:pic>
      <p:sp>
        <p:nvSpPr>
          <p:cNvPr id="13" name="Rectangle 12">
            <a:extLst>
              <a:ext uri="{FF2B5EF4-FFF2-40B4-BE49-F238E27FC236}">
                <a16:creationId xmlns:a16="http://schemas.microsoft.com/office/drawing/2014/main" id="{BFEFF651-95A6-E0E2-2056-F39580AC6B9E}"/>
              </a:ext>
            </a:extLst>
          </p:cNvPr>
          <p:cNvSpPr/>
          <p:nvPr userDrawn="1"/>
        </p:nvSpPr>
        <p:spPr>
          <a:xfrm>
            <a:off x="-25402" y="27952700"/>
            <a:ext cx="30276800" cy="19975708"/>
          </a:xfrm>
          <a:prstGeom prst="rect">
            <a:avLst/>
          </a:prstGeom>
          <a:gradFill>
            <a:gsLst>
              <a:gs pos="0">
                <a:schemeClr val="bg1"/>
              </a:gs>
              <a:gs pos="100000">
                <a:schemeClr val="bg1">
                  <a:alpha val="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4" name="Title Placeholder 13">
            <a:extLst>
              <a:ext uri="{FF2B5EF4-FFF2-40B4-BE49-F238E27FC236}">
                <a16:creationId xmlns:a16="http://schemas.microsoft.com/office/drawing/2014/main" id="{720195CC-9EBE-444F-2481-413A86F73742}"/>
              </a:ext>
            </a:extLst>
          </p:cNvPr>
          <p:cNvSpPr>
            <a:spLocks noGrp="1"/>
          </p:cNvSpPr>
          <p:nvPr>
            <p:ph type="title"/>
          </p:nvPr>
        </p:nvSpPr>
        <p:spPr>
          <a:xfrm>
            <a:off x="1137920" y="1250316"/>
            <a:ext cx="28021280" cy="3613784"/>
          </a:xfrm>
          <a:prstGeom prst="rect">
            <a:avLst/>
          </a:prstGeom>
        </p:spPr>
        <p:txBody>
          <a:bodyPr vert="horz" lIns="91440" tIns="45720" rIns="91440" bIns="45720" rtlCol="0" anchor="t">
            <a:normAutofit/>
          </a:bodyPr>
          <a:lstStyle/>
          <a:p>
            <a:r>
              <a:rPr lang="en-US" dirty="0"/>
              <a:t>Title, title, title, title, title, title, title, title, title, title, title, title, title, title, title, title, title, title, title, title, title, title, </a:t>
            </a:r>
          </a:p>
        </p:txBody>
      </p:sp>
      <p:sp>
        <p:nvSpPr>
          <p:cNvPr id="15" name="Text Placeholder 14">
            <a:extLst>
              <a:ext uri="{FF2B5EF4-FFF2-40B4-BE49-F238E27FC236}">
                <a16:creationId xmlns:a16="http://schemas.microsoft.com/office/drawing/2014/main" id="{65A5976B-DAF0-101B-9B7C-847A807D9862}"/>
              </a:ext>
            </a:extLst>
          </p:cNvPr>
          <p:cNvSpPr>
            <a:spLocks noGrp="1"/>
          </p:cNvSpPr>
          <p:nvPr>
            <p:ph type="body" idx="1"/>
          </p:nvPr>
        </p:nvSpPr>
        <p:spPr>
          <a:xfrm>
            <a:off x="1117600" y="9761907"/>
            <a:ext cx="28041600" cy="25696494"/>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Rectangle 1">
            <a:extLst>
              <a:ext uri="{FF2B5EF4-FFF2-40B4-BE49-F238E27FC236}">
                <a16:creationId xmlns:a16="http://schemas.microsoft.com/office/drawing/2014/main" id="{114A1D79-DB54-8F94-C4C3-AB07CC7E8E6C}"/>
              </a:ext>
            </a:extLst>
          </p:cNvPr>
          <p:cNvSpPr/>
          <p:nvPr userDrawn="1"/>
        </p:nvSpPr>
        <p:spPr>
          <a:xfrm>
            <a:off x="0" y="39916100"/>
            <a:ext cx="30276800" cy="2882900"/>
          </a:xfrm>
          <a:prstGeom prst="rect">
            <a:avLst/>
          </a:prstGeom>
          <a:solidFill>
            <a:srgbClr val="24402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8FA9B76-257D-5BC9-F4E9-7C040F42ECBA}"/>
              </a:ext>
            </a:extLst>
          </p:cNvPr>
          <p:cNvPicPr>
            <a:picLocks noChangeAspect="1"/>
          </p:cNvPicPr>
          <p:nvPr userDrawn="1"/>
        </p:nvPicPr>
        <p:blipFill>
          <a:blip r:embed="rId4" cstate="print">
            <a:extLst>
              <a:ext uri="{28A0092B-C50C-407E-A947-70E740481C1C}">
                <a14:useLocalDpi xmlns:a14="http://schemas.microsoft.com/office/drawing/2010/main" val="0"/>
              </a:ext>
            </a:extLst>
          </a:blip>
          <a:srcRect/>
          <a:stretch/>
        </p:blipFill>
        <p:spPr>
          <a:xfrm>
            <a:off x="965200" y="40304869"/>
            <a:ext cx="1905000" cy="1932245"/>
          </a:xfrm>
          <a:prstGeom prst="rect">
            <a:avLst/>
          </a:prstGeom>
        </p:spPr>
      </p:pic>
      <p:sp>
        <p:nvSpPr>
          <p:cNvPr id="4" name="TextBox 3">
            <a:extLst>
              <a:ext uri="{FF2B5EF4-FFF2-40B4-BE49-F238E27FC236}">
                <a16:creationId xmlns:a16="http://schemas.microsoft.com/office/drawing/2014/main" id="{7AC28C4B-E0F2-603A-C93D-71E0BC2D9B96}"/>
              </a:ext>
            </a:extLst>
          </p:cNvPr>
          <p:cNvSpPr txBox="1"/>
          <p:nvPr userDrawn="1"/>
        </p:nvSpPr>
        <p:spPr>
          <a:xfrm>
            <a:off x="3327400" y="40386218"/>
            <a:ext cx="11430000" cy="1785104"/>
          </a:xfrm>
          <a:prstGeom prst="rect">
            <a:avLst/>
          </a:prstGeom>
          <a:noFill/>
        </p:spPr>
        <p:txBody>
          <a:bodyPr wrap="square" rtlCol="0">
            <a:spAutoFit/>
          </a:bodyPr>
          <a:lstStyle/>
          <a:p>
            <a:r>
              <a:rPr lang="en-US" sz="2200" dirty="0" err="1">
                <a:solidFill>
                  <a:schemeClr val="bg1"/>
                </a:solidFill>
                <a:latin typeface="Arial" panose="020B0604020202020204" pitchFamily="34" charset="0"/>
                <a:cs typeface="Arial" panose="020B0604020202020204" pitchFamily="34" charset="0"/>
              </a:rPr>
              <a:t>ForestPaths</a:t>
            </a:r>
            <a:r>
              <a:rPr lang="en-US" sz="2200" dirty="0">
                <a:solidFill>
                  <a:schemeClr val="bg1"/>
                </a:solidFill>
                <a:latin typeface="Arial" panose="020B0604020202020204" pitchFamily="34" charset="0"/>
                <a:cs typeface="Arial" panose="020B0604020202020204" pitchFamily="34" charset="0"/>
              </a:rPr>
              <a:t> receives funding from the European Union’s Horizon Europe Research and Innovation </a:t>
            </a:r>
            <a:r>
              <a:rPr lang="en-US" sz="2200" dirty="0" err="1">
                <a:solidFill>
                  <a:schemeClr val="bg1"/>
                </a:solidFill>
                <a:latin typeface="Arial" panose="020B0604020202020204" pitchFamily="34" charset="0"/>
                <a:cs typeface="Arial" panose="020B0604020202020204" pitchFamily="34" charset="0"/>
              </a:rPr>
              <a:t>Programme</a:t>
            </a:r>
            <a:r>
              <a:rPr lang="en-US" sz="2200" dirty="0">
                <a:solidFill>
                  <a:schemeClr val="bg1"/>
                </a:solidFill>
                <a:latin typeface="Arial" panose="020B0604020202020204" pitchFamily="34" charset="0"/>
                <a:cs typeface="Arial" panose="020B0604020202020204" pitchFamily="34" charset="0"/>
              </a:rPr>
              <a:t> (ID No 101056755), as well as from the United Kingdom Research and Innovation Council (UKRI). Views and opinions expressed are however those of the author(s) only and do not necessarily reflect those of the European Union or the European Commission. Neither the EU nor the EC can be held responsible for them.</a:t>
            </a:r>
          </a:p>
        </p:txBody>
      </p:sp>
      <p:pic>
        <p:nvPicPr>
          <p:cNvPr id="5" name="Picture 4">
            <a:extLst>
              <a:ext uri="{FF2B5EF4-FFF2-40B4-BE49-F238E27FC236}">
                <a16:creationId xmlns:a16="http://schemas.microsoft.com/office/drawing/2014/main" id="{79276503-FA1C-F319-663B-E4CC542F3E9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15537545" y="40729178"/>
            <a:ext cx="4351070" cy="116466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spcBef>
          <a:spcPct val="0"/>
        </a:spcBef>
        <a:buNone/>
        <a:defRPr sz="8000" b="1" kern="1200">
          <a:solidFill>
            <a:schemeClr val="bg1"/>
          </a:solidFill>
          <a:latin typeface="Arial" panose="020B0604020202020204" pitchFamily="34" charset="0"/>
          <a:ea typeface="+mj-ea"/>
          <a:cs typeface="+mj-cs"/>
        </a:defRPr>
      </a:lvl1pPr>
    </p:titleStyle>
    <p:bodyStyle>
      <a:lvl1pPr marL="342900" indent="-342900" algn="l" defTabSz="914400" rtl="0" eaLnBrk="1" latinLnBrk="0" hangingPunct="1">
        <a:spcBef>
          <a:spcPts val="0"/>
        </a:spcBef>
        <a:spcAft>
          <a:spcPts val="3200"/>
        </a:spcAft>
        <a:buFont typeface="Arial" pitchFamily="34" charset="0"/>
        <a:buChar char="•"/>
        <a:defRPr sz="3600" kern="1200">
          <a:solidFill>
            <a:srgbClr val="414042"/>
          </a:solidFill>
          <a:latin typeface="Arial" panose="020B0604020202020204" pitchFamily="34" charset="0"/>
          <a:ea typeface="+mn-ea"/>
          <a:cs typeface="+mn-cs"/>
        </a:defRPr>
      </a:lvl1pPr>
      <a:lvl2pPr marL="742950" indent="-285750" algn="l" defTabSz="914400" rtl="0" eaLnBrk="1" latinLnBrk="0" hangingPunct="1">
        <a:spcBef>
          <a:spcPts val="0"/>
        </a:spcBef>
        <a:spcAft>
          <a:spcPts val="3200"/>
        </a:spcAft>
        <a:buFont typeface="Arial" pitchFamily="34" charset="0"/>
        <a:buChar char="–"/>
        <a:defRPr sz="3200" kern="1200">
          <a:solidFill>
            <a:srgbClr val="414042"/>
          </a:solidFill>
          <a:latin typeface="Arial" panose="020B0604020202020204" pitchFamily="34" charset="0"/>
          <a:ea typeface="+mn-ea"/>
          <a:cs typeface="+mn-cs"/>
        </a:defRPr>
      </a:lvl2pPr>
      <a:lvl3pPr marL="1143000" indent="-228600" algn="l" defTabSz="914400" rtl="0" eaLnBrk="1" latinLnBrk="0" hangingPunct="1">
        <a:spcBef>
          <a:spcPts val="0"/>
        </a:spcBef>
        <a:spcAft>
          <a:spcPts val="3200"/>
        </a:spcAft>
        <a:buFont typeface="Arial" pitchFamily="34" charset="0"/>
        <a:buChar char="•"/>
        <a:defRPr sz="2800" kern="1200">
          <a:solidFill>
            <a:srgbClr val="414042"/>
          </a:solidFill>
          <a:latin typeface="Arial" panose="020B0604020202020204" pitchFamily="34" charset="0"/>
          <a:ea typeface="+mn-ea"/>
          <a:cs typeface="+mn-cs"/>
        </a:defRPr>
      </a:lvl3pPr>
      <a:lvl4pPr marL="1600200" indent="-228600" algn="l" defTabSz="914400" rtl="0" eaLnBrk="1" latinLnBrk="0" hangingPunct="1">
        <a:spcBef>
          <a:spcPts val="0"/>
        </a:spcBef>
        <a:spcAft>
          <a:spcPts val="3200"/>
        </a:spcAft>
        <a:buFont typeface="Arial" pitchFamily="34" charset="0"/>
        <a:buChar char="–"/>
        <a:defRPr sz="2400" kern="1200">
          <a:solidFill>
            <a:srgbClr val="414042"/>
          </a:solidFill>
          <a:latin typeface="Arial" panose="020B0604020202020204" pitchFamily="34" charset="0"/>
          <a:ea typeface="+mn-ea"/>
          <a:cs typeface="+mn-cs"/>
        </a:defRPr>
      </a:lvl4pPr>
      <a:lvl5pPr marL="2057400" indent="-228600" algn="l" defTabSz="914400" rtl="0" eaLnBrk="1" latinLnBrk="0" hangingPunct="1">
        <a:spcBef>
          <a:spcPts val="0"/>
        </a:spcBef>
        <a:spcAft>
          <a:spcPts val="3200"/>
        </a:spcAft>
        <a:buFont typeface="Arial" pitchFamily="34" charset="0"/>
        <a:buChar char="»"/>
        <a:defRPr sz="2400" kern="1200">
          <a:solidFill>
            <a:srgbClr val="414042"/>
          </a:solidFill>
          <a:latin typeface="Arial" panose="020B0604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sv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Top Corners Rounded 2">
            <a:extLst>
              <a:ext uri="{FF2B5EF4-FFF2-40B4-BE49-F238E27FC236}">
                <a16:creationId xmlns:a16="http://schemas.microsoft.com/office/drawing/2014/main" id="{A411D903-DB97-EED5-2DB7-61E6AD303432}"/>
              </a:ext>
            </a:extLst>
          </p:cNvPr>
          <p:cNvSpPr/>
          <p:nvPr/>
        </p:nvSpPr>
        <p:spPr>
          <a:xfrm rot="5400000">
            <a:off x="3226211" y="9036471"/>
            <a:ext cx="8292264" cy="14757397"/>
          </a:xfrm>
          <a:prstGeom prst="round2SameRect">
            <a:avLst>
              <a:gd name="adj1" fmla="val 6402"/>
              <a:gd name="adj2" fmla="val 0"/>
            </a:avLst>
          </a:prstGeom>
          <a:solidFill>
            <a:srgbClr val="FBA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Picture Placeholder 3">
            <a:extLst>
              <a:ext uri="{FF2B5EF4-FFF2-40B4-BE49-F238E27FC236}">
                <a16:creationId xmlns:a16="http://schemas.microsoft.com/office/drawing/2014/main" id="{5DF8166C-0468-260B-C5D5-E05E40048BD4}"/>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F0383087-9AEA-84B8-BA32-C1A41925820D}"/>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A6ED6668-9098-7BF2-7FBC-011F75B726CC}"/>
              </a:ext>
            </a:extLst>
          </p:cNvPr>
          <p:cNvSpPr>
            <a:spLocks noGrp="1"/>
          </p:cNvSpPr>
          <p:nvPr>
            <p:ph type="pic" sz="quarter" idx="13"/>
          </p:nvPr>
        </p:nvSpPr>
        <p:spPr/>
      </p:sp>
      <p:pic>
        <p:nvPicPr>
          <p:cNvPr id="7" name="Picture 6">
            <a:extLst>
              <a:ext uri="{FF2B5EF4-FFF2-40B4-BE49-F238E27FC236}">
                <a16:creationId xmlns:a16="http://schemas.microsoft.com/office/drawing/2014/main" id="{F41D25AF-6EDD-9399-83CF-F86EE3B2323E}"/>
              </a:ext>
            </a:extLst>
          </p:cNvPr>
          <p:cNvPicPr>
            <a:picLocks noChangeAspect="1"/>
          </p:cNvPicPr>
          <p:nvPr/>
        </p:nvPicPr>
        <p:blipFill rotWithShape="1">
          <a:blip r:embed="rId2">
            <a:extLst>
              <a:ext uri="{28A0092B-C50C-407E-A947-70E740481C1C}">
                <a14:useLocalDpi xmlns:a14="http://schemas.microsoft.com/office/drawing/2010/main" val="0"/>
              </a:ext>
            </a:extLst>
          </a:blip>
          <a:srcRect t="30072" b="34328"/>
          <a:stretch/>
        </p:blipFill>
        <p:spPr>
          <a:xfrm>
            <a:off x="-5" y="1"/>
            <a:ext cx="30276800" cy="7203302"/>
          </a:xfrm>
          <a:prstGeom prst="rect">
            <a:avLst/>
          </a:prstGeom>
        </p:spPr>
      </p:pic>
      <p:sp>
        <p:nvSpPr>
          <p:cNvPr id="8" name="Title 1">
            <a:extLst>
              <a:ext uri="{FF2B5EF4-FFF2-40B4-BE49-F238E27FC236}">
                <a16:creationId xmlns:a16="http://schemas.microsoft.com/office/drawing/2014/main" id="{77317B13-62E8-3C92-6828-9DE315C77BEB}"/>
              </a:ext>
            </a:extLst>
          </p:cNvPr>
          <p:cNvSpPr>
            <a:spLocks noGrp="1"/>
          </p:cNvSpPr>
          <p:nvPr>
            <p:ph type="ctrTitle"/>
          </p:nvPr>
        </p:nvSpPr>
        <p:spPr>
          <a:xfrm>
            <a:off x="1117600" y="1206500"/>
            <a:ext cx="28041600" cy="2673350"/>
          </a:xfrm>
        </p:spPr>
        <p:txBody>
          <a:bodyPr>
            <a:noAutofit/>
          </a:bodyPr>
          <a:lstStyle/>
          <a:p>
            <a:r>
              <a:rPr lang="en-US" sz="6000" dirty="0"/>
              <a:t>Title, title, title, title, title, title, title, title, title, title, title, title, title, title, title, title, title, title, title, title, title, title, title, title, title, title, title, title, title, title, title, title</a:t>
            </a:r>
          </a:p>
        </p:txBody>
      </p:sp>
      <p:sp>
        <p:nvSpPr>
          <p:cNvPr id="9" name="Text Placeholder 2">
            <a:extLst>
              <a:ext uri="{FF2B5EF4-FFF2-40B4-BE49-F238E27FC236}">
                <a16:creationId xmlns:a16="http://schemas.microsoft.com/office/drawing/2014/main" id="{E2A833D4-B993-0893-D8BD-4422B62B6228}"/>
              </a:ext>
            </a:extLst>
          </p:cNvPr>
          <p:cNvSpPr>
            <a:spLocks noGrp="1"/>
          </p:cNvSpPr>
          <p:nvPr>
            <p:ph type="body" sz="quarter" idx="10"/>
          </p:nvPr>
        </p:nvSpPr>
        <p:spPr>
          <a:xfrm>
            <a:off x="1117600" y="4264026"/>
            <a:ext cx="28041600" cy="616464"/>
          </a:xfrm>
        </p:spPr>
        <p:txBody>
          <a:bodyPr>
            <a:normAutofit/>
          </a:bodyPr>
          <a:lstStyle/>
          <a:p>
            <a:r>
              <a:rPr lang="en-US" sz="2800" dirty="0"/>
              <a:t>Author</a:t>
            </a:r>
            <a:r>
              <a:rPr lang="es-ES" sz="2800" baseline="30000" dirty="0">
                <a:solidFill>
                  <a:schemeClr val="bg1"/>
                </a:solidFill>
                <a:effectLst/>
                <a:ea typeface="Calibri" panose="020F0502020204030204" pitchFamily="34" charset="0"/>
                <a:cs typeface="Arial" panose="020B0604020202020204" pitchFamily="34" charset="0"/>
              </a:rPr>
              <a:t>1</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 2</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3</a:t>
            </a:r>
            <a:endParaRPr lang="en-US" sz="2800" dirty="0">
              <a:cs typeface="Arial" panose="020B0604020202020204" pitchFamily="34" charset="0"/>
            </a:endParaRPr>
          </a:p>
        </p:txBody>
      </p:sp>
      <p:sp>
        <p:nvSpPr>
          <p:cNvPr id="10" name="TextBox 9">
            <a:extLst>
              <a:ext uri="{FF2B5EF4-FFF2-40B4-BE49-F238E27FC236}">
                <a16:creationId xmlns:a16="http://schemas.microsoft.com/office/drawing/2014/main" id="{DA1848C1-4B9A-E00D-69F4-E8FE796DCA7E}"/>
              </a:ext>
            </a:extLst>
          </p:cNvPr>
          <p:cNvSpPr txBox="1"/>
          <p:nvPr/>
        </p:nvSpPr>
        <p:spPr>
          <a:xfrm>
            <a:off x="1075813" y="5448941"/>
            <a:ext cx="28041599" cy="1277401"/>
          </a:xfrm>
          <a:prstGeom prst="rect">
            <a:avLst/>
          </a:prstGeom>
          <a:noFill/>
        </p:spPr>
        <p:txBody>
          <a:bodyPr wrap="square">
            <a:spAutoFit/>
          </a:bodyPr>
          <a:lstStyle/>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en-US" i="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a:t>
            </a:r>
            <a:endParaRPr lang="en-GB"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cs-CZ"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9C70D3B-E53D-5768-C05A-97393DBEBF7C}"/>
              </a:ext>
            </a:extLst>
          </p:cNvPr>
          <p:cNvSpPr txBox="1"/>
          <p:nvPr/>
        </p:nvSpPr>
        <p:spPr>
          <a:xfrm>
            <a:off x="1133987" y="4832688"/>
            <a:ext cx="28083386" cy="383823"/>
          </a:xfrm>
          <a:prstGeom prst="rect">
            <a:avLst/>
          </a:prstGeom>
          <a:noFill/>
        </p:spPr>
        <p:txBody>
          <a:bodyPr wrap="square">
            <a:spAutoFit/>
          </a:bodyPr>
          <a:lstStyle/>
          <a:p>
            <a:pPr algn="just">
              <a:lnSpc>
                <a:spcPct val="115000"/>
              </a:lnSpc>
              <a:spcAft>
                <a:spcPts val="1000"/>
              </a:spcAft>
            </a:pPr>
            <a:r>
              <a:rPr lang="en-US" i="1" dirty="0">
                <a:solidFill>
                  <a:schemeClr val="bg1"/>
                </a:solidFill>
                <a:latin typeface="Arial" panose="020B0604020202020204" pitchFamily="34" charset="0"/>
                <a:cs typeface="Arial" panose="020B0604020202020204" pitchFamily="34" charset="0"/>
              </a:rPr>
              <a:t>*email</a:t>
            </a:r>
            <a:endParaRPr lang="cs-CZ" i="1" dirty="0">
              <a:solidFill>
                <a:schemeClr val="bg1"/>
              </a:solidFill>
              <a:latin typeface="Arial" panose="020B0604020202020204" pitchFamily="34" charset="0"/>
              <a:cs typeface="Arial" panose="020B0604020202020204" pitchFamily="34" charset="0"/>
            </a:endParaRPr>
          </a:p>
        </p:txBody>
      </p:sp>
      <p:sp>
        <p:nvSpPr>
          <p:cNvPr id="14" name="Rectangle: Top Corners Rounded 13">
            <a:extLst>
              <a:ext uri="{FF2B5EF4-FFF2-40B4-BE49-F238E27FC236}">
                <a16:creationId xmlns:a16="http://schemas.microsoft.com/office/drawing/2014/main" id="{56299E48-A7BB-2C4E-A756-2195114FACB4}"/>
              </a:ext>
            </a:extLst>
          </p:cNvPr>
          <p:cNvSpPr/>
          <p:nvPr/>
        </p:nvSpPr>
        <p:spPr>
          <a:xfrm rot="5400000">
            <a:off x="2995176" y="27319727"/>
            <a:ext cx="8767050" cy="14757397"/>
          </a:xfrm>
          <a:prstGeom prst="round2SameRect">
            <a:avLst>
              <a:gd name="adj1" fmla="val 6402"/>
              <a:gd name="adj2" fmla="val 0"/>
            </a:avLst>
          </a:prstGeom>
          <a:solidFill>
            <a:srgbClr val="009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91">
            <a:extLst>
              <a:ext uri="{FF2B5EF4-FFF2-40B4-BE49-F238E27FC236}">
                <a16:creationId xmlns:a16="http://schemas.microsoft.com/office/drawing/2014/main" id="{FD59CCD0-36ED-9B45-76C1-4E42C303F861}"/>
              </a:ext>
            </a:extLst>
          </p:cNvPr>
          <p:cNvSpPr txBox="1"/>
          <p:nvPr/>
        </p:nvSpPr>
        <p:spPr>
          <a:xfrm>
            <a:off x="1133988" y="13855700"/>
            <a:ext cx="12785212" cy="5994718"/>
          </a:xfrm>
          <a:prstGeom prst="rect">
            <a:avLst/>
          </a:prstGeom>
        </p:spPr>
        <p:txBody>
          <a:bodyPr wrap="square" lIns="0" tIns="0" rIns="0" bIns="0" rtlCol="0" anchor="t">
            <a:spAutoFit/>
          </a:bodyPr>
          <a:lstStyle/>
          <a:p>
            <a:pPr marL="1097280">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p:txBody>
      </p:sp>
      <p:sp>
        <p:nvSpPr>
          <p:cNvPr id="16" name="TextBox 113">
            <a:extLst>
              <a:ext uri="{FF2B5EF4-FFF2-40B4-BE49-F238E27FC236}">
                <a16:creationId xmlns:a16="http://schemas.microsoft.com/office/drawing/2014/main" id="{AD248A25-ADCD-9F4B-215B-C69CE46864C0}"/>
              </a:ext>
            </a:extLst>
          </p:cNvPr>
          <p:cNvSpPr txBox="1"/>
          <p:nvPr/>
        </p:nvSpPr>
        <p:spPr>
          <a:xfrm>
            <a:off x="1117600" y="12426523"/>
            <a:ext cx="11000631" cy="1088888"/>
          </a:xfrm>
          <a:prstGeom prst="rect">
            <a:avLst/>
          </a:prstGeom>
        </p:spPr>
        <p:txBody>
          <a:bodyPr lIns="0" tIns="0" rIns="0" bIns="0" rtlCol="0" anchor="t">
            <a:spAutoFit/>
          </a:bodyPr>
          <a:lstStyle/>
          <a:p>
            <a:pPr>
              <a:lnSpc>
                <a:spcPts val="9535"/>
              </a:lnSpc>
            </a:pPr>
            <a:r>
              <a:rPr lang="en-US" sz="5300" b="1" cap="all" dirty="0">
                <a:solidFill>
                  <a:schemeClr val="bg1"/>
                </a:solidFill>
                <a:latin typeface="Arial" panose="020B0604020202020204" pitchFamily="34" charset="0"/>
              </a:rPr>
              <a:t>OBJECTIVES</a:t>
            </a:r>
          </a:p>
        </p:txBody>
      </p:sp>
      <p:sp>
        <p:nvSpPr>
          <p:cNvPr id="17" name="TextBox 91">
            <a:extLst>
              <a:ext uri="{FF2B5EF4-FFF2-40B4-BE49-F238E27FC236}">
                <a16:creationId xmlns:a16="http://schemas.microsoft.com/office/drawing/2014/main" id="{8DE3966A-804E-CD2E-8EEA-67777D5F92C9}"/>
              </a:ext>
            </a:extLst>
          </p:cNvPr>
          <p:cNvSpPr txBox="1"/>
          <p:nvPr/>
        </p:nvSpPr>
        <p:spPr>
          <a:xfrm>
            <a:off x="15519400" y="13858211"/>
            <a:ext cx="13639800" cy="5609997"/>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Pellentesque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p:txBody>
      </p:sp>
      <p:sp>
        <p:nvSpPr>
          <p:cNvPr id="18" name="TextBox 113">
            <a:extLst>
              <a:ext uri="{FF2B5EF4-FFF2-40B4-BE49-F238E27FC236}">
                <a16:creationId xmlns:a16="http://schemas.microsoft.com/office/drawing/2014/main" id="{999B6CEF-BA5B-7C6F-1E49-F7E8243A21DE}"/>
              </a:ext>
            </a:extLst>
          </p:cNvPr>
          <p:cNvSpPr txBox="1"/>
          <p:nvPr/>
        </p:nvSpPr>
        <p:spPr>
          <a:xfrm>
            <a:off x="15508139" y="12420345"/>
            <a:ext cx="11000631" cy="1068434"/>
          </a:xfrm>
          <a:prstGeom prst="rect">
            <a:avLst/>
          </a:prstGeom>
        </p:spPr>
        <p:txBody>
          <a:bodyPr lIns="0" tIns="0" rIns="0" bIns="0" rtlCol="0" anchor="t">
            <a:spAutoFit/>
          </a:bodyPr>
          <a:lstStyle/>
          <a:p>
            <a:pPr>
              <a:lnSpc>
                <a:spcPts val="9535"/>
              </a:lnSpc>
            </a:pPr>
            <a:r>
              <a:rPr lang="en-US" sz="5300" b="1" cap="all" dirty="0">
                <a:solidFill>
                  <a:srgbClr val="009B49"/>
                </a:solidFill>
                <a:latin typeface="Arial" panose="020B0604020202020204" pitchFamily="34" charset="0"/>
              </a:rPr>
              <a:t>METHODS</a:t>
            </a:r>
          </a:p>
        </p:txBody>
      </p:sp>
      <p:sp>
        <p:nvSpPr>
          <p:cNvPr id="19" name="TextBox 91">
            <a:extLst>
              <a:ext uri="{FF2B5EF4-FFF2-40B4-BE49-F238E27FC236}">
                <a16:creationId xmlns:a16="http://schemas.microsoft.com/office/drawing/2014/main" id="{EB33BC66-A89E-1D31-C6BB-3B9A4709E848}"/>
              </a:ext>
            </a:extLst>
          </p:cNvPr>
          <p:cNvSpPr txBox="1"/>
          <p:nvPr/>
        </p:nvSpPr>
        <p:spPr>
          <a:xfrm>
            <a:off x="2741868" y="32047414"/>
            <a:ext cx="11177332" cy="6276847"/>
          </a:xfrm>
          <a:prstGeom prst="rect">
            <a:avLst/>
          </a:prstGeom>
        </p:spPr>
        <p:txBody>
          <a:bodyPr wrap="square" lIns="0" tIns="0" rIns="0" bIns="0" rtlCol="0" anchor="t">
            <a:spAutoFit/>
          </a:bodyPr>
          <a:lstStyle/>
          <a:p>
            <a:pPr>
              <a:lnSpc>
                <a:spcPts val="4800"/>
              </a:lnSpc>
              <a:spcAft>
                <a:spcPts val="3200"/>
              </a:spcAft>
            </a:pPr>
            <a:r>
              <a:rPr lang="en-US" sz="2400" dirty="0">
                <a:solidFill>
                  <a:schemeClr val="bg1"/>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Nunc viverra imperdiet enim. Fusce est. Vivamus a </a:t>
            </a:r>
            <a:r>
              <a:rPr lang="en-US" sz="2400" dirty="0" err="1">
                <a:solidFill>
                  <a:schemeClr val="bg1"/>
                </a:solidFill>
                <a:latin typeface="Arial" panose="020B0604020202020204" pitchFamily="34" charset="0"/>
              </a:rPr>
              <a:t>tellus</a:t>
            </a:r>
            <a:r>
              <a:rPr lang="en-US" sz="2400" dirty="0">
                <a:solidFill>
                  <a:schemeClr val="bg1"/>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Pellentesque habitant morbi tristique senectus et netus et malesuada fames ac turpis egestas. Proin pharetra nonummy pede. Mauris et </a:t>
            </a:r>
            <a:r>
              <a:rPr lang="en-US" sz="2400" dirty="0" err="1">
                <a:solidFill>
                  <a:schemeClr val="bg1"/>
                </a:solidFill>
                <a:latin typeface="Arial" panose="020B0604020202020204" pitchFamily="34" charset="0"/>
              </a:rPr>
              <a:t>orci</a:t>
            </a:r>
            <a:r>
              <a:rPr lang="en-US" sz="2400" dirty="0">
                <a:solidFill>
                  <a:schemeClr val="bg1"/>
                </a:solidFill>
                <a:latin typeface="Arial" panose="020B0604020202020204" pitchFamily="34" charset="0"/>
              </a:rPr>
              <a:t>.</a:t>
            </a:r>
          </a:p>
        </p:txBody>
      </p:sp>
      <p:sp>
        <p:nvSpPr>
          <p:cNvPr id="20" name="TextBox 113">
            <a:extLst>
              <a:ext uri="{FF2B5EF4-FFF2-40B4-BE49-F238E27FC236}">
                <a16:creationId xmlns:a16="http://schemas.microsoft.com/office/drawing/2014/main" id="{842318AC-21C3-1C58-CB88-DF79D2A236B3}"/>
              </a:ext>
            </a:extLst>
          </p:cNvPr>
          <p:cNvSpPr txBox="1"/>
          <p:nvPr/>
        </p:nvSpPr>
        <p:spPr>
          <a:xfrm>
            <a:off x="1117602" y="30570316"/>
            <a:ext cx="11000631" cy="1068434"/>
          </a:xfrm>
          <a:prstGeom prst="rect">
            <a:avLst/>
          </a:prstGeom>
        </p:spPr>
        <p:txBody>
          <a:bodyPr lIns="0" tIns="0" rIns="0" bIns="0" rtlCol="0" anchor="t">
            <a:spAutoFit/>
          </a:bodyPr>
          <a:lstStyle/>
          <a:p>
            <a:pPr>
              <a:lnSpc>
                <a:spcPts val="9535"/>
              </a:lnSpc>
            </a:pPr>
            <a:r>
              <a:rPr lang="en-US" sz="5300" b="1" cap="all" dirty="0">
                <a:solidFill>
                  <a:schemeClr val="bg1"/>
                </a:solidFill>
                <a:latin typeface="Arial" panose="020B0604020202020204" pitchFamily="34" charset="0"/>
              </a:rPr>
              <a:t>CONCLUSIONS</a:t>
            </a:r>
          </a:p>
        </p:txBody>
      </p:sp>
      <p:sp>
        <p:nvSpPr>
          <p:cNvPr id="21" name="TextBox 91">
            <a:extLst>
              <a:ext uri="{FF2B5EF4-FFF2-40B4-BE49-F238E27FC236}">
                <a16:creationId xmlns:a16="http://schemas.microsoft.com/office/drawing/2014/main" id="{F660E6E8-DCD1-8106-3441-E3A78461A60F}"/>
              </a:ext>
            </a:extLst>
          </p:cNvPr>
          <p:cNvSpPr txBox="1"/>
          <p:nvPr/>
        </p:nvSpPr>
        <p:spPr>
          <a:xfrm>
            <a:off x="1133987" y="22049531"/>
            <a:ext cx="13639793" cy="7507953"/>
          </a:xfrm>
          <a:prstGeom prst="rect">
            <a:avLst/>
          </a:prstGeom>
        </p:spPr>
        <p:txBody>
          <a:bodyPr wrap="square" lIns="0" tIns="0" rIns="0" bIns="0" rtlCol="0" anchor="t">
            <a:spAutoFit/>
          </a:bodyPr>
          <a:lstStyle/>
          <a:p>
            <a:pPr>
              <a:lnSpc>
                <a:spcPts val="4800"/>
              </a:lnSpc>
              <a:spcAft>
                <a:spcPts val="32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r>
              <a:rPr lang="bg-BG" sz="2400" dirty="0">
                <a:solidFill>
                  <a:srgbClr val="414042"/>
                </a:solidFill>
                <a:latin typeface="Arial" panose="020B0604020202020204" pitchFamily="34" charset="0"/>
              </a:rPr>
              <a:t> </a:t>
            </a: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orcii</a:t>
            </a:r>
            <a:r>
              <a:rPr lang="en-US" sz="2400" dirty="0">
                <a:solidFill>
                  <a:srgbClr val="414042"/>
                </a:solidFill>
                <a:latin typeface="Arial" panose="020B0604020202020204" pitchFamily="34" charset="0"/>
              </a:rPr>
              <a:t>.</a:t>
            </a:r>
          </a:p>
        </p:txBody>
      </p:sp>
      <p:sp>
        <p:nvSpPr>
          <p:cNvPr id="22" name="TextBox 113">
            <a:extLst>
              <a:ext uri="{FF2B5EF4-FFF2-40B4-BE49-F238E27FC236}">
                <a16:creationId xmlns:a16="http://schemas.microsoft.com/office/drawing/2014/main" id="{60D3B871-C901-AAC8-ED4D-31977B9976FD}"/>
              </a:ext>
            </a:extLst>
          </p:cNvPr>
          <p:cNvSpPr txBox="1"/>
          <p:nvPr/>
        </p:nvSpPr>
        <p:spPr>
          <a:xfrm>
            <a:off x="1117600" y="207137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RESULTS</a:t>
            </a:r>
          </a:p>
        </p:txBody>
      </p:sp>
      <p:grpSp>
        <p:nvGrpSpPr>
          <p:cNvPr id="23" name="Group 22">
            <a:extLst>
              <a:ext uri="{FF2B5EF4-FFF2-40B4-BE49-F238E27FC236}">
                <a16:creationId xmlns:a16="http://schemas.microsoft.com/office/drawing/2014/main" id="{588ED1B1-CC05-F591-B73C-B7D498B5B171}"/>
              </a:ext>
            </a:extLst>
          </p:cNvPr>
          <p:cNvGrpSpPr/>
          <p:nvPr/>
        </p:nvGrpSpPr>
        <p:grpSpPr>
          <a:xfrm>
            <a:off x="1117611" y="32219901"/>
            <a:ext cx="990598" cy="990598"/>
            <a:chOff x="16454125" y="17056094"/>
            <a:chExt cx="1254759" cy="1254758"/>
          </a:xfrm>
        </p:grpSpPr>
        <p:sp>
          <p:nvSpPr>
            <p:cNvPr id="24" name="Oval 23">
              <a:extLst>
                <a:ext uri="{FF2B5EF4-FFF2-40B4-BE49-F238E27FC236}">
                  <a16:creationId xmlns:a16="http://schemas.microsoft.com/office/drawing/2014/main" id="{BF2CEEF6-5AD6-BBBE-0723-98BE8896B795}"/>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6F845418-6B86-E48D-60F4-BB8CE6735E1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1</a:t>
              </a:r>
            </a:p>
          </p:txBody>
        </p:sp>
      </p:grpSp>
      <p:pic>
        <p:nvPicPr>
          <p:cNvPr id="26" name="Graphic 25">
            <a:extLst>
              <a:ext uri="{FF2B5EF4-FFF2-40B4-BE49-F238E27FC236}">
                <a16:creationId xmlns:a16="http://schemas.microsoft.com/office/drawing/2014/main" id="{5ADB5853-E20B-BBFD-B65F-D5E2C65D5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45" y="14059245"/>
            <a:ext cx="581537" cy="477690"/>
          </a:xfrm>
          <a:prstGeom prst="rect">
            <a:avLst/>
          </a:prstGeom>
        </p:spPr>
      </p:pic>
      <p:pic>
        <p:nvPicPr>
          <p:cNvPr id="27" name="Graphic 26">
            <a:extLst>
              <a:ext uri="{FF2B5EF4-FFF2-40B4-BE49-F238E27FC236}">
                <a16:creationId xmlns:a16="http://schemas.microsoft.com/office/drawing/2014/main" id="{C99EC098-E5E0-970C-5353-E35021A690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357" y="15638955"/>
            <a:ext cx="581537" cy="477690"/>
          </a:xfrm>
          <a:prstGeom prst="rect">
            <a:avLst/>
          </a:prstGeom>
        </p:spPr>
      </p:pic>
      <p:pic>
        <p:nvPicPr>
          <p:cNvPr id="28" name="Graphic 27">
            <a:extLst>
              <a:ext uri="{FF2B5EF4-FFF2-40B4-BE49-F238E27FC236}">
                <a16:creationId xmlns:a16="http://schemas.microsoft.com/office/drawing/2014/main" id="{7C8A3A9E-AF28-7213-0B6F-7C233F6EC0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357" y="17289955"/>
            <a:ext cx="581537" cy="477690"/>
          </a:xfrm>
          <a:prstGeom prst="rect">
            <a:avLst/>
          </a:prstGeom>
        </p:spPr>
      </p:pic>
      <p:sp>
        <p:nvSpPr>
          <p:cNvPr id="29" name="TextBox 91">
            <a:extLst>
              <a:ext uri="{FF2B5EF4-FFF2-40B4-BE49-F238E27FC236}">
                <a16:creationId xmlns:a16="http://schemas.microsoft.com/office/drawing/2014/main" id="{A9733C8F-37BA-0D80-DE74-7A532209EF35}"/>
              </a:ext>
            </a:extLst>
          </p:cNvPr>
          <p:cNvSpPr txBox="1"/>
          <p:nvPr/>
        </p:nvSpPr>
        <p:spPr>
          <a:xfrm>
            <a:off x="1117600" y="8898030"/>
            <a:ext cx="28035249" cy="2378343"/>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a:t>
            </a:r>
          </a:p>
        </p:txBody>
      </p:sp>
      <p:grpSp>
        <p:nvGrpSpPr>
          <p:cNvPr id="30" name="Group 29">
            <a:extLst>
              <a:ext uri="{FF2B5EF4-FFF2-40B4-BE49-F238E27FC236}">
                <a16:creationId xmlns:a16="http://schemas.microsoft.com/office/drawing/2014/main" id="{1F9D02FF-18F8-9825-2FDA-E4470A1649A8}"/>
              </a:ext>
            </a:extLst>
          </p:cNvPr>
          <p:cNvGrpSpPr/>
          <p:nvPr/>
        </p:nvGrpSpPr>
        <p:grpSpPr>
          <a:xfrm>
            <a:off x="1117611" y="34509953"/>
            <a:ext cx="990598" cy="990598"/>
            <a:chOff x="16454125" y="17056094"/>
            <a:chExt cx="1254759" cy="1254758"/>
          </a:xfrm>
        </p:grpSpPr>
        <p:sp>
          <p:nvSpPr>
            <p:cNvPr id="31" name="Oval 30">
              <a:extLst>
                <a:ext uri="{FF2B5EF4-FFF2-40B4-BE49-F238E27FC236}">
                  <a16:creationId xmlns:a16="http://schemas.microsoft.com/office/drawing/2014/main" id="{84C8856C-C3CA-6C11-6C69-9D6D41EC9CE4}"/>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2" name="TextBox 31">
              <a:extLst>
                <a:ext uri="{FF2B5EF4-FFF2-40B4-BE49-F238E27FC236}">
                  <a16:creationId xmlns:a16="http://schemas.microsoft.com/office/drawing/2014/main" id="{BA3A5EC7-4283-73DF-B74B-45FAAAB855A4}"/>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2</a:t>
              </a:r>
            </a:p>
          </p:txBody>
        </p:sp>
      </p:grpSp>
      <p:grpSp>
        <p:nvGrpSpPr>
          <p:cNvPr id="33" name="Group 32">
            <a:extLst>
              <a:ext uri="{FF2B5EF4-FFF2-40B4-BE49-F238E27FC236}">
                <a16:creationId xmlns:a16="http://schemas.microsoft.com/office/drawing/2014/main" id="{F328E7C5-AEF3-F9D5-9092-50B24A3BE292}"/>
              </a:ext>
            </a:extLst>
          </p:cNvPr>
          <p:cNvGrpSpPr/>
          <p:nvPr/>
        </p:nvGrpSpPr>
        <p:grpSpPr>
          <a:xfrm>
            <a:off x="1117611" y="37329351"/>
            <a:ext cx="990598" cy="990598"/>
            <a:chOff x="16454125" y="17056094"/>
            <a:chExt cx="1254759" cy="1254758"/>
          </a:xfrm>
        </p:grpSpPr>
        <p:sp>
          <p:nvSpPr>
            <p:cNvPr id="34" name="Oval 33">
              <a:extLst>
                <a:ext uri="{FF2B5EF4-FFF2-40B4-BE49-F238E27FC236}">
                  <a16:creationId xmlns:a16="http://schemas.microsoft.com/office/drawing/2014/main" id="{921133DB-0EC9-0529-4DF6-5646EDDE092A}"/>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TextBox 34">
              <a:extLst>
                <a:ext uri="{FF2B5EF4-FFF2-40B4-BE49-F238E27FC236}">
                  <a16:creationId xmlns:a16="http://schemas.microsoft.com/office/drawing/2014/main" id="{DC64853B-DBB1-2468-AD7B-FC3CF91B258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3</a:t>
              </a:r>
            </a:p>
          </p:txBody>
        </p:sp>
      </p:grpSp>
      <p:sp>
        <p:nvSpPr>
          <p:cNvPr id="36" name="TextBox 113">
            <a:extLst>
              <a:ext uri="{FF2B5EF4-FFF2-40B4-BE49-F238E27FC236}">
                <a16:creationId xmlns:a16="http://schemas.microsoft.com/office/drawing/2014/main" id="{15B0AE85-3BA6-8F1F-858F-E98F5A0163AD}"/>
              </a:ext>
            </a:extLst>
          </p:cNvPr>
          <p:cNvSpPr txBox="1"/>
          <p:nvPr/>
        </p:nvSpPr>
        <p:spPr>
          <a:xfrm>
            <a:off x="1117600" y="7607300"/>
            <a:ext cx="5503532" cy="1071384"/>
          </a:xfrm>
          <a:prstGeom prst="rect">
            <a:avLst/>
          </a:prstGeom>
        </p:spPr>
        <p:txBody>
          <a:bodyPr wrap="square" lIns="0" tIns="0" rIns="0" bIns="0" rtlCol="0" anchor="t">
            <a:spAutoFit/>
          </a:bodyPr>
          <a:lstStyle/>
          <a:p>
            <a:pPr>
              <a:lnSpc>
                <a:spcPts val="9535"/>
              </a:lnSpc>
            </a:pPr>
            <a:r>
              <a:rPr lang="en-US" sz="5400" b="1" cap="all" dirty="0">
                <a:solidFill>
                  <a:srgbClr val="009B49"/>
                </a:solidFill>
                <a:latin typeface="Arial" panose="020B0604020202020204" pitchFamily="34" charset="0"/>
              </a:rPr>
              <a:t>introduction</a:t>
            </a:r>
          </a:p>
        </p:txBody>
      </p:sp>
      <p:sp>
        <p:nvSpPr>
          <p:cNvPr id="37" name="Rectangle 36">
            <a:extLst>
              <a:ext uri="{FF2B5EF4-FFF2-40B4-BE49-F238E27FC236}">
                <a16:creationId xmlns:a16="http://schemas.microsoft.com/office/drawing/2014/main" id="{317E6B4F-E952-8068-09B8-4C12C5EB90C0}"/>
              </a:ext>
            </a:extLst>
          </p:cNvPr>
          <p:cNvSpPr/>
          <p:nvPr/>
        </p:nvSpPr>
        <p:spPr>
          <a:xfrm>
            <a:off x="15519400" y="21640702"/>
            <a:ext cx="13714337" cy="7761008"/>
          </a:xfrm>
          <a:prstGeom prst="rect">
            <a:avLst/>
          </a:prstGeom>
          <a:solidFill>
            <a:srgbClr val="A9D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9"/>
              </a:solidFill>
              <a:latin typeface="Arial" panose="020B0604020202020204" pitchFamily="34" charset="0"/>
            </a:endParaRPr>
          </a:p>
        </p:txBody>
      </p:sp>
      <p:sp>
        <p:nvSpPr>
          <p:cNvPr id="38" name="CuadroTexto 44">
            <a:extLst>
              <a:ext uri="{FF2B5EF4-FFF2-40B4-BE49-F238E27FC236}">
                <a16:creationId xmlns:a16="http://schemas.microsoft.com/office/drawing/2014/main" id="{8375FFC8-8DC0-EB01-2D65-7C68A6833F87}"/>
              </a:ext>
            </a:extLst>
          </p:cNvPr>
          <p:cNvSpPr txBox="1"/>
          <p:nvPr/>
        </p:nvSpPr>
        <p:spPr>
          <a:xfrm>
            <a:off x="15595590" y="29730125"/>
            <a:ext cx="8928260" cy="584775"/>
          </a:xfrm>
          <a:prstGeom prst="rect">
            <a:avLst/>
          </a:prstGeom>
          <a:noFill/>
        </p:spPr>
        <p:txBody>
          <a:bodyPr wrap="square" rtlCol="0">
            <a:spAutoFit/>
          </a:bodyPr>
          <a:lstStyle/>
          <a:p>
            <a:r>
              <a:rPr lang="es-ES" sz="3200" b="1" dirty="0" err="1">
                <a:solidFill>
                  <a:srgbClr val="414042"/>
                </a:solidFill>
                <a:latin typeface="Arial" panose="020B0604020202020204" pitchFamily="34" charset="0"/>
                <a:cs typeface="Arial" panose="020B0604020202020204" pitchFamily="34" charset="0"/>
              </a:rPr>
              <a:t>Fig</a:t>
            </a:r>
            <a:r>
              <a:rPr lang="es-ES" sz="3200" b="1" dirty="0">
                <a:solidFill>
                  <a:srgbClr val="414042"/>
                </a:solidFill>
                <a:latin typeface="Arial" panose="020B0604020202020204" pitchFamily="34" charset="0"/>
                <a:cs typeface="Arial" panose="020B0604020202020204" pitchFamily="34" charset="0"/>
              </a:rPr>
              <a:t> #:</a:t>
            </a:r>
            <a:r>
              <a:rPr lang="en-US" sz="3200" dirty="0">
                <a:solidFill>
                  <a:srgbClr val="414042"/>
                </a:solidFill>
                <a:latin typeface="Arial" panose="020B0604020202020204" pitchFamily="34" charset="0"/>
                <a:cs typeface="Arial" panose="020B0604020202020204" pitchFamily="34" charset="0"/>
              </a:rPr>
              <a:t> Caption, caption, caption</a:t>
            </a:r>
            <a:endParaRPr lang="es-ES" sz="3200" dirty="0">
              <a:solidFill>
                <a:srgbClr val="414042"/>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B002FC9-1D1E-FC10-79A0-75D57EC4CAAE}"/>
              </a:ext>
            </a:extLst>
          </p:cNvPr>
          <p:cNvSpPr txBox="1"/>
          <p:nvPr/>
        </p:nvSpPr>
        <p:spPr>
          <a:xfrm>
            <a:off x="17272000" y="24696703"/>
            <a:ext cx="10134599" cy="1107996"/>
          </a:xfrm>
          <a:prstGeom prst="rect">
            <a:avLst/>
          </a:prstGeom>
          <a:noFill/>
        </p:spPr>
        <p:txBody>
          <a:bodyPr wrap="square" rtlCol="0">
            <a:spAutoFit/>
          </a:bodyPr>
          <a:lstStyle/>
          <a:p>
            <a:pPr algn="ctr"/>
            <a:r>
              <a:rPr lang="en-US" sz="6600" dirty="0">
                <a:latin typeface="Arial" panose="020B0604020202020204" pitchFamily="34" charset="0"/>
                <a:cs typeface="Arial" panose="020B0604020202020204" pitchFamily="34" charset="0"/>
              </a:rPr>
              <a:t>Figure</a:t>
            </a:r>
          </a:p>
        </p:txBody>
      </p:sp>
      <p:sp>
        <p:nvSpPr>
          <p:cNvPr id="40" name="TextBox 91">
            <a:extLst>
              <a:ext uri="{FF2B5EF4-FFF2-40B4-BE49-F238E27FC236}">
                <a16:creationId xmlns:a16="http://schemas.microsoft.com/office/drawing/2014/main" id="{F76AD54F-67DD-5BA6-4F05-B0FC80C0848A}"/>
              </a:ext>
            </a:extLst>
          </p:cNvPr>
          <p:cNvSpPr txBox="1"/>
          <p:nvPr/>
        </p:nvSpPr>
        <p:spPr>
          <a:xfrm>
            <a:off x="15524526" y="33061756"/>
            <a:ext cx="13639793" cy="5239319"/>
          </a:xfrm>
          <a:prstGeom prst="rect">
            <a:avLst/>
          </a:prstGeom>
        </p:spPr>
        <p:txBody>
          <a:bodyPr wrap="square" lIns="0" tIns="0" rIns="0" bIns="0" rtlCol="0" anchor="t">
            <a:spAutoFit/>
          </a:bodyPr>
          <a:lstStyle/>
          <a:p>
            <a:pPr marL="1097280" indent="-1097280" algn="just">
              <a:lnSpc>
                <a:spcPts val="4800"/>
              </a:lnSpc>
              <a:spcAft>
                <a:spcPts val="3200"/>
              </a:spcAft>
            </a:pP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a:p>
            <a:pPr marL="1097280" indent="-1097280" algn="just">
              <a:lnSpc>
                <a:spcPts val="4800"/>
              </a:lnSpc>
              <a:spcAft>
                <a:spcPts val="3200"/>
              </a:spcAft>
            </a:pPr>
            <a:r>
              <a:rPr lang="en-US" sz="2000" dirty="0">
                <a:solidFill>
                  <a:srgbClr val="414042"/>
                </a:solidFill>
                <a:latin typeface="Arial" panose="020B0604020202020204" pitchFamily="34" charset="0"/>
              </a:rPr>
              <a:t>. 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p:txBody>
      </p:sp>
      <p:sp>
        <p:nvSpPr>
          <p:cNvPr id="41" name="TextBox 113">
            <a:extLst>
              <a:ext uri="{FF2B5EF4-FFF2-40B4-BE49-F238E27FC236}">
                <a16:creationId xmlns:a16="http://schemas.microsoft.com/office/drawing/2014/main" id="{A42E69C7-A8E0-B7D6-15AF-2C5C915973C1}"/>
              </a:ext>
            </a:extLst>
          </p:cNvPr>
          <p:cNvSpPr txBox="1"/>
          <p:nvPr/>
        </p:nvSpPr>
        <p:spPr>
          <a:xfrm>
            <a:off x="15508139" y="317627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references</a:t>
            </a:r>
          </a:p>
        </p:txBody>
      </p:sp>
      <p:pic>
        <p:nvPicPr>
          <p:cNvPr id="2" name="Graphic 1">
            <a:extLst>
              <a:ext uri="{FF2B5EF4-FFF2-40B4-BE49-F238E27FC236}">
                <a16:creationId xmlns:a16="http://schemas.microsoft.com/office/drawing/2014/main" id="{E567B4CB-8356-EB97-6260-7D169157000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3988" y="18775469"/>
            <a:ext cx="581537" cy="477690"/>
          </a:xfrm>
          <a:prstGeom prst="rect">
            <a:avLst/>
          </a:prstGeom>
        </p:spPr>
      </p:pic>
    </p:spTree>
    <p:extLst>
      <p:ext uri="{BB962C8B-B14F-4D97-AF65-F5344CB8AC3E}">
        <p14:creationId xmlns:p14="http://schemas.microsoft.com/office/powerpoint/2010/main" val="3103293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F8166C-0468-260B-C5D5-E05E40048BD4}"/>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F0383087-9AEA-84B8-BA32-C1A41925820D}"/>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A6ED6668-9098-7BF2-7FBC-011F75B726CC}"/>
              </a:ext>
            </a:extLst>
          </p:cNvPr>
          <p:cNvSpPr>
            <a:spLocks noGrp="1"/>
          </p:cNvSpPr>
          <p:nvPr>
            <p:ph type="pic" sz="quarter" idx="13"/>
          </p:nvPr>
        </p:nvSpPr>
        <p:spPr/>
      </p:sp>
      <p:pic>
        <p:nvPicPr>
          <p:cNvPr id="7" name="Picture 6">
            <a:extLst>
              <a:ext uri="{FF2B5EF4-FFF2-40B4-BE49-F238E27FC236}">
                <a16:creationId xmlns:a16="http://schemas.microsoft.com/office/drawing/2014/main" id="{F41D25AF-6EDD-9399-83CF-F86EE3B2323E}"/>
              </a:ext>
            </a:extLst>
          </p:cNvPr>
          <p:cNvPicPr>
            <a:picLocks noChangeAspect="1"/>
          </p:cNvPicPr>
          <p:nvPr/>
        </p:nvPicPr>
        <p:blipFill rotWithShape="1">
          <a:blip r:embed="rId2">
            <a:extLst>
              <a:ext uri="{28A0092B-C50C-407E-A947-70E740481C1C}">
                <a14:useLocalDpi xmlns:a14="http://schemas.microsoft.com/office/drawing/2010/main" val="0"/>
              </a:ext>
            </a:extLst>
          </a:blip>
          <a:srcRect t="30072" b="34328"/>
          <a:stretch/>
        </p:blipFill>
        <p:spPr>
          <a:xfrm>
            <a:off x="-5" y="1"/>
            <a:ext cx="30276800" cy="7203302"/>
          </a:xfrm>
          <a:prstGeom prst="rect">
            <a:avLst/>
          </a:prstGeom>
        </p:spPr>
      </p:pic>
      <p:sp>
        <p:nvSpPr>
          <p:cNvPr id="8" name="Title 1">
            <a:extLst>
              <a:ext uri="{FF2B5EF4-FFF2-40B4-BE49-F238E27FC236}">
                <a16:creationId xmlns:a16="http://schemas.microsoft.com/office/drawing/2014/main" id="{77317B13-62E8-3C92-6828-9DE315C77BEB}"/>
              </a:ext>
            </a:extLst>
          </p:cNvPr>
          <p:cNvSpPr>
            <a:spLocks noGrp="1"/>
          </p:cNvSpPr>
          <p:nvPr>
            <p:ph type="ctrTitle"/>
          </p:nvPr>
        </p:nvSpPr>
        <p:spPr>
          <a:xfrm>
            <a:off x="1117600" y="1206500"/>
            <a:ext cx="28041600" cy="2673350"/>
          </a:xfrm>
        </p:spPr>
        <p:txBody>
          <a:bodyPr>
            <a:noAutofit/>
          </a:bodyPr>
          <a:lstStyle/>
          <a:p>
            <a:r>
              <a:rPr lang="en-US" sz="6000" dirty="0"/>
              <a:t>Title, title, title, title, title, title, title, title, title, title, title, title, title, title, title, title, title, title, title, title, title, title, title, title, title, title, title, title, title, title, title, title</a:t>
            </a:r>
          </a:p>
        </p:txBody>
      </p:sp>
      <p:sp>
        <p:nvSpPr>
          <p:cNvPr id="9" name="Text Placeholder 2">
            <a:extLst>
              <a:ext uri="{FF2B5EF4-FFF2-40B4-BE49-F238E27FC236}">
                <a16:creationId xmlns:a16="http://schemas.microsoft.com/office/drawing/2014/main" id="{E2A833D4-B993-0893-D8BD-4422B62B6228}"/>
              </a:ext>
            </a:extLst>
          </p:cNvPr>
          <p:cNvSpPr>
            <a:spLocks noGrp="1"/>
          </p:cNvSpPr>
          <p:nvPr>
            <p:ph type="body" sz="quarter" idx="10"/>
          </p:nvPr>
        </p:nvSpPr>
        <p:spPr>
          <a:xfrm>
            <a:off x="1117600" y="4264026"/>
            <a:ext cx="28041600" cy="616464"/>
          </a:xfrm>
        </p:spPr>
        <p:txBody>
          <a:bodyPr>
            <a:normAutofit/>
          </a:bodyPr>
          <a:lstStyle/>
          <a:p>
            <a:r>
              <a:rPr lang="en-US" sz="2800" dirty="0"/>
              <a:t>Author</a:t>
            </a:r>
            <a:r>
              <a:rPr lang="es-ES" sz="2800" baseline="30000" dirty="0">
                <a:solidFill>
                  <a:schemeClr val="bg1"/>
                </a:solidFill>
                <a:effectLst/>
                <a:ea typeface="Calibri" panose="020F0502020204030204" pitchFamily="34" charset="0"/>
                <a:cs typeface="Arial" panose="020B0604020202020204" pitchFamily="34" charset="0"/>
              </a:rPr>
              <a:t>1</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 2</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3</a:t>
            </a:r>
            <a:endParaRPr lang="en-US" sz="2800" dirty="0">
              <a:cs typeface="Arial" panose="020B0604020202020204" pitchFamily="34" charset="0"/>
            </a:endParaRPr>
          </a:p>
        </p:txBody>
      </p:sp>
      <p:sp>
        <p:nvSpPr>
          <p:cNvPr id="10" name="TextBox 9">
            <a:extLst>
              <a:ext uri="{FF2B5EF4-FFF2-40B4-BE49-F238E27FC236}">
                <a16:creationId xmlns:a16="http://schemas.microsoft.com/office/drawing/2014/main" id="{DA1848C1-4B9A-E00D-69F4-E8FE796DCA7E}"/>
              </a:ext>
            </a:extLst>
          </p:cNvPr>
          <p:cNvSpPr txBox="1"/>
          <p:nvPr/>
        </p:nvSpPr>
        <p:spPr>
          <a:xfrm>
            <a:off x="1075813" y="5448941"/>
            <a:ext cx="28041599" cy="1277401"/>
          </a:xfrm>
          <a:prstGeom prst="rect">
            <a:avLst/>
          </a:prstGeom>
          <a:noFill/>
        </p:spPr>
        <p:txBody>
          <a:bodyPr wrap="square">
            <a:spAutoFit/>
          </a:bodyPr>
          <a:lstStyle/>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en-US" i="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a:t>
            </a:r>
            <a:endParaRPr lang="en-GB"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cs-CZ"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9C70D3B-E53D-5768-C05A-97393DBEBF7C}"/>
              </a:ext>
            </a:extLst>
          </p:cNvPr>
          <p:cNvSpPr txBox="1"/>
          <p:nvPr/>
        </p:nvSpPr>
        <p:spPr>
          <a:xfrm>
            <a:off x="1133987" y="4832688"/>
            <a:ext cx="28083386" cy="383823"/>
          </a:xfrm>
          <a:prstGeom prst="rect">
            <a:avLst/>
          </a:prstGeom>
          <a:noFill/>
        </p:spPr>
        <p:txBody>
          <a:bodyPr wrap="square">
            <a:spAutoFit/>
          </a:bodyPr>
          <a:lstStyle/>
          <a:p>
            <a:pPr algn="just">
              <a:lnSpc>
                <a:spcPct val="115000"/>
              </a:lnSpc>
              <a:spcAft>
                <a:spcPts val="1000"/>
              </a:spcAft>
            </a:pPr>
            <a:r>
              <a:rPr lang="en-US" i="1" dirty="0">
                <a:solidFill>
                  <a:schemeClr val="bg1"/>
                </a:solidFill>
                <a:latin typeface="Arial" panose="020B0604020202020204" pitchFamily="34" charset="0"/>
                <a:cs typeface="Arial" panose="020B0604020202020204" pitchFamily="34" charset="0"/>
              </a:rPr>
              <a:t>*email</a:t>
            </a:r>
            <a:endParaRPr lang="cs-CZ" i="1" dirty="0">
              <a:solidFill>
                <a:schemeClr val="bg1"/>
              </a:solidFill>
              <a:latin typeface="Arial" panose="020B0604020202020204" pitchFamily="34" charset="0"/>
              <a:cs typeface="Arial" panose="020B0604020202020204" pitchFamily="34" charset="0"/>
            </a:endParaRPr>
          </a:p>
        </p:txBody>
      </p:sp>
      <p:sp>
        <p:nvSpPr>
          <p:cNvPr id="14" name="Rectangle: Top Corners Rounded 13">
            <a:extLst>
              <a:ext uri="{FF2B5EF4-FFF2-40B4-BE49-F238E27FC236}">
                <a16:creationId xmlns:a16="http://schemas.microsoft.com/office/drawing/2014/main" id="{56299E48-A7BB-2C4E-A756-2195114FACB4}"/>
              </a:ext>
            </a:extLst>
          </p:cNvPr>
          <p:cNvSpPr/>
          <p:nvPr/>
        </p:nvSpPr>
        <p:spPr>
          <a:xfrm rot="5400000">
            <a:off x="2995176" y="27319727"/>
            <a:ext cx="8767050" cy="14757397"/>
          </a:xfrm>
          <a:prstGeom prst="round2SameRect">
            <a:avLst>
              <a:gd name="adj1" fmla="val 6402"/>
              <a:gd name="adj2" fmla="val 0"/>
            </a:avLst>
          </a:prstGeom>
          <a:solidFill>
            <a:srgbClr val="009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91">
            <a:extLst>
              <a:ext uri="{FF2B5EF4-FFF2-40B4-BE49-F238E27FC236}">
                <a16:creationId xmlns:a16="http://schemas.microsoft.com/office/drawing/2014/main" id="{EB33BC66-A89E-1D31-C6BB-3B9A4709E848}"/>
              </a:ext>
            </a:extLst>
          </p:cNvPr>
          <p:cNvSpPr txBox="1"/>
          <p:nvPr/>
        </p:nvSpPr>
        <p:spPr>
          <a:xfrm>
            <a:off x="2741868" y="32047414"/>
            <a:ext cx="11177332" cy="6276847"/>
          </a:xfrm>
          <a:prstGeom prst="rect">
            <a:avLst/>
          </a:prstGeom>
        </p:spPr>
        <p:txBody>
          <a:bodyPr wrap="square" lIns="0" tIns="0" rIns="0" bIns="0" rtlCol="0" anchor="t">
            <a:spAutoFit/>
          </a:bodyPr>
          <a:lstStyle/>
          <a:p>
            <a:pPr>
              <a:lnSpc>
                <a:spcPts val="4800"/>
              </a:lnSpc>
              <a:spcAft>
                <a:spcPts val="3200"/>
              </a:spcAft>
            </a:pPr>
            <a:r>
              <a:rPr lang="en-US" sz="2400" dirty="0">
                <a:solidFill>
                  <a:schemeClr val="bg1"/>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Nunc viverra imperdiet enim. Fusce est. Vivamus a </a:t>
            </a:r>
            <a:r>
              <a:rPr lang="en-US" sz="2400" dirty="0" err="1">
                <a:solidFill>
                  <a:schemeClr val="bg1"/>
                </a:solidFill>
                <a:latin typeface="Arial" panose="020B0604020202020204" pitchFamily="34" charset="0"/>
              </a:rPr>
              <a:t>tellus</a:t>
            </a:r>
            <a:r>
              <a:rPr lang="en-US" sz="2400" dirty="0">
                <a:solidFill>
                  <a:schemeClr val="bg1"/>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Pellentesque habitant morbi tristique senectus et netus et malesuada fames ac turpis egestas. Proin pharetra nonummy pede. Mauris et </a:t>
            </a:r>
            <a:r>
              <a:rPr lang="en-US" sz="2400" dirty="0" err="1">
                <a:solidFill>
                  <a:schemeClr val="bg1"/>
                </a:solidFill>
                <a:latin typeface="Arial" panose="020B0604020202020204" pitchFamily="34" charset="0"/>
              </a:rPr>
              <a:t>orci</a:t>
            </a:r>
            <a:r>
              <a:rPr lang="en-US" sz="2400" dirty="0">
                <a:solidFill>
                  <a:schemeClr val="bg1"/>
                </a:solidFill>
                <a:latin typeface="Arial" panose="020B0604020202020204" pitchFamily="34" charset="0"/>
              </a:rPr>
              <a:t>.</a:t>
            </a:r>
          </a:p>
        </p:txBody>
      </p:sp>
      <p:sp>
        <p:nvSpPr>
          <p:cNvPr id="20" name="TextBox 113">
            <a:extLst>
              <a:ext uri="{FF2B5EF4-FFF2-40B4-BE49-F238E27FC236}">
                <a16:creationId xmlns:a16="http://schemas.microsoft.com/office/drawing/2014/main" id="{842318AC-21C3-1C58-CB88-DF79D2A236B3}"/>
              </a:ext>
            </a:extLst>
          </p:cNvPr>
          <p:cNvSpPr txBox="1"/>
          <p:nvPr/>
        </p:nvSpPr>
        <p:spPr>
          <a:xfrm>
            <a:off x="1117602" y="30570316"/>
            <a:ext cx="11000631" cy="1068434"/>
          </a:xfrm>
          <a:prstGeom prst="rect">
            <a:avLst/>
          </a:prstGeom>
        </p:spPr>
        <p:txBody>
          <a:bodyPr lIns="0" tIns="0" rIns="0" bIns="0" rtlCol="0" anchor="t">
            <a:spAutoFit/>
          </a:bodyPr>
          <a:lstStyle/>
          <a:p>
            <a:pPr>
              <a:lnSpc>
                <a:spcPts val="9535"/>
              </a:lnSpc>
            </a:pPr>
            <a:r>
              <a:rPr lang="en-US" sz="5300" b="1" cap="all" dirty="0">
                <a:solidFill>
                  <a:schemeClr val="bg1"/>
                </a:solidFill>
                <a:latin typeface="Arial" panose="020B0604020202020204" pitchFamily="34" charset="0"/>
              </a:rPr>
              <a:t>CONCLUSIONS</a:t>
            </a:r>
          </a:p>
        </p:txBody>
      </p:sp>
      <p:sp>
        <p:nvSpPr>
          <p:cNvPr id="21" name="TextBox 91">
            <a:extLst>
              <a:ext uri="{FF2B5EF4-FFF2-40B4-BE49-F238E27FC236}">
                <a16:creationId xmlns:a16="http://schemas.microsoft.com/office/drawing/2014/main" id="{F660E6E8-DCD1-8106-3441-E3A78461A60F}"/>
              </a:ext>
            </a:extLst>
          </p:cNvPr>
          <p:cNvSpPr txBox="1"/>
          <p:nvPr/>
        </p:nvSpPr>
        <p:spPr>
          <a:xfrm>
            <a:off x="1133987" y="22049531"/>
            <a:ext cx="13639793" cy="7507953"/>
          </a:xfrm>
          <a:prstGeom prst="rect">
            <a:avLst/>
          </a:prstGeom>
        </p:spPr>
        <p:txBody>
          <a:bodyPr wrap="square" lIns="0" tIns="0" rIns="0" bIns="0" rtlCol="0" anchor="t">
            <a:spAutoFit/>
          </a:bodyPr>
          <a:lstStyle/>
          <a:p>
            <a:pPr>
              <a:lnSpc>
                <a:spcPts val="4800"/>
              </a:lnSpc>
              <a:spcAft>
                <a:spcPts val="32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r>
              <a:rPr lang="bg-BG" sz="2400" dirty="0">
                <a:solidFill>
                  <a:srgbClr val="414042"/>
                </a:solidFill>
                <a:latin typeface="Arial" panose="020B0604020202020204" pitchFamily="34" charset="0"/>
              </a:rPr>
              <a:t> </a:t>
            </a: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orcii</a:t>
            </a:r>
            <a:r>
              <a:rPr lang="en-US" sz="2400" dirty="0">
                <a:solidFill>
                  <a:srgbClr val="414042"/>
                </a:solidFill>
                <a:latin typeface="Arial" panose="020B0604020202020204" pitchFamily="34" charset="0"/>
              </a:rPr>
              <a:t>.</a:t>
            </a:r>
          </a:p>
        </p:txBody>
      </p:sp>
      <p:sp>
        <p:nvSpPr>
          <p:cNvPr id="22" name="TextBox 113">
            <a:extLst>
              <a:ext uri="{FF2B5EF4-FFF2-40B4-BE49-F238E27FC236}">
                <a16:creationId xmlns:a16="http://schemas.microsoft.com/office/drawing/2014/main" id="{60D3B871-C901-AAC8-ED4D-31977B9976FD}"/>
              </a:ext>
            </a:extLst>
          </p:cNvPr>
          <p:cNvSpPr txBox="1"/>
          <p:nvPr/>
        </p:nvSpPr>
        <p:spPr>
          <a:xfrm>
            <a:off x="1117600" y="207137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RESULTS</a:t>
            </a:r>
          </a:p>
        </p:txBody>
      </p:sp>
      <p:grpSp>
        <p:nvGrpSpPr>
          <p:cNvPr id="23" name="Group 22">
            <a:extLst>
              <a:ext uri="{FF2B5EF4-FFF2-40B4-BE49-F238E27FC236}">
                <a16:creationId xmlns:a16="http://schemas.microsoft.com/office/drawing/2014/main" id="{588ED1B1-CC05-F591-B73C-B7D498B5B171}"/>
              </a:ext>
            </a:extLst>
          </p:cNvPr>
          <p:cNvGrpSpPr/>
          <p:nvPr/>
        </p:nvGrpSpPr>
        <p:grpSpPr>
          <a:xfrm>
            <a:off x="1117611" y="32219901"/>
            <a:ext cx="990598" cy="990598"/>
            <a:chOff x="16454125" y="17056094"/>
            <a:chExt cx="1254759" cy="1254758"/>
          </a:xfrm>
        </p:grpSpPr>
        <p:sp>
          <p:nvSpPr>
            <p:cNvPr id="24" name="Oval 23">
              <a:extLst>
                <a:ext uri="{FF2B5EF4-FFF2-40B4-BE49-F238E27FC236}">
                  <a16:creationId xmlns:a16="http://schemas.microsoft.com/office/drawing/2014/main" id="{BF2CEEF6-5AD6-BBBE-0723-98BE8896B795}"/>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6F845418-6B86-E48D-60F4-BB8CE6735E1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1</a:t>
              </a:r>
            </a:p>
          </p:txBody>
        </p:sp>
      </p:grpSp>
      <p:sp>
        <p:nvSpPr>
          <p:cNvPr id="29" name="TextBox 91">
            <a:extLst>
              <a:ext uri="{FF2B5EF4-FFF2-40B4-BE49-F238E27FC236}">
                <a16:creationId xmlns:a16="http://schemas.microsoft.com/office/drawing/2014/main" id="{A9733C8F-37BA-0D80-DE74-7A532209EF35}"/>
              </a:ext>
            </a:extLst>
          </p:cNvPr>
          <p:cNvSpPr txBox="1"/>
          <p:nvPr/>
        </p:nvSpPr>
        <p:spPr>
          <a:xfrm>
            <a:off x="1117600" y="8898030"/>
            <a:ext cx="28035249" cy="2378343"/>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a:t>
            </a:r>
          </a:p>
        </p:txBody>
      </p:sp>
      <p:grpSp>
        <p:nvGrpSpPr>
          <p:cNvPr id="30" name="Group 29">
            <a:extLst>
              <a:ext uri="{FF2B5EF4-FFF2-40B4-BE49-F238E27FC236}">
                <a16:creationId xmlns:a16="http://schemas.microsoft.com/office/drawing/2014/main" id="{1F9D02FF-18F8-9825-2FDA-E4470A1649A8}"/>
              </a:ext>
            </a:extLst>
          </p:cNvPr>
          <p:cNvGrpSpPr/>
          <p:nvPr/>
        </p:nvGrpSpPr>
        <p:grpSpPr>
          <a:xfrm>
            <a:off x="1117611" y="34509953"/>
            <a:ext cx="990598" cy="990598"/>
            <a:chOff x="16454125" y="17056094"/>
            <a:chExt cx="1254759" cy="1254758"/>
          </a:xfrm>
        </p:grpSpPr>
        <p:sp>
          <p:nvSpPr>
            <p:cNvPr id="31" name="Oval 30">
              <a:extLst>
                <a:ext uri="{FF2B5EF4-FFF2-40B4-BE49-F238E27FC236}">
                  <a16:creationId xmlns:a16="http://schemas.microsoft.com/office/drawing/2014/main" id="{84C8856C-C3CA-6C11-6C69-9D6D41EC9CE4}"/>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2" name="TextBox 31">
              <a:extLst>
                <a:ext uri="{FF2B5EF4-FFF2-40B4-BE49-F238E27FC236}">
                  <a16:creationId xmlns:a16="http://schemas.microsoft.com/office/drawing/2014/main" id="{BA3A5EC7-4283-73DF-B74B-45FAAAB855A4}"/>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2</a:t>
              </a:r>
            </a:p>
          </p:txBody>
        </p:sp>
      </p:grpSp>
      <p:grpSp>
        <p:nvGrpSpPr>
          <p:cNvPr id="33" name="Group 32">
            <a:extLst>
              <a:ext uri="{FF2B5EF4-FFF2-40B4-BE49-F238E27FC236}">
                <a16:creationId xmlns:a16="http://schemas.microsoft.com/office/drawing/2014/main" id="{F328E7C5-AEF3-F9D5-9092-50B24A3BE292}"/>
              </a:ext>
            </a:extLst>
          </p:cNvPr>
          <p:cNvGrpSpPr/>
          <p:nvPr/>
        </p:nvGrpSpPr>
        <p:grpSpPr>
          <a:xfrm>
            <a:off x="1117611" y="37329351"/>
            <a:ext cx="990598" cy="990598"/>
            <a:chOff x="16454125" y="17056094"/>
            <a:chExt cx="1254759" cy="1254758"/>
          </a:xfrm>
        </p:grpSpPr>
        <p:sp>
          <p:nvSpPr>
            <p:cNvPr id="34" name="Oval 33">
              <a:extLst>
                <a:ext uri="{FF2B5EF4-FFF2-40B4-BE49-F238E27FC236}">
                  <a16:creationId xmlns:a16="http://schemas.microsoft.com/office/drawing/2014/main" id="{921133DB-0EC9-0529-4DF6-5646EDDE092A}"/>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TextBox 34">
              <a:extLst>
                <a:ext uri="{FF2B5EF4-FFF2-40B4-BE49-F238E27FC236}">
                  <a16:creationId xmlns:a16="http://schemas.microsoft.com/office/drawing/2014/main" id="{DC64853B-DBB1-2468-AD7B-FC3CF91B258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3</a:t>
              </a:r>
            </a:p>
          </p:txBody>
        </p:sp>
      </p:grpSp>
      <p:sp>
        <p:nvSpPr>
          <p:cNvPr id="36" name="TextBox 113">
            <a:extLst>
              <a:ext uri="{FF2B5EF4-FFF2-40B4-BE49-F238E27FC236}">
                <a16:creationId xmlns:a16="http://schemas.microsoft.com/office/drawing/2014/main" id="{15B0AE85-3BA6-8F1F-858F-E98F5A0163AD}"/>
              </a:ext>
            </a:extLst>
          </p:cNvPr>
          <p:cNvSpPr txBox="1"/>
          <p:nvPr/>
        </p:nvSpPr>
        <p:spPr>
          <a:xfrm>
            <a:off x="1117600" y="7607300"/>
            <a:ext cx="5503532" cy="1071384"/>
          </a:xfrm>
          <a:prstGeom prst="rect">
            <a:avLst/>
          </a:prstGeom>
        </p:spPr>
        <p:txBody>
          <a:bodyPr wrap="square" lIns="0" tIns="0" rIns="0" bIns="0" rtlCol="0" anchor="t">
            <a:spAutoFit/>
          </a:bodyPr>
          <a:lstStyle/>
          <a:p>
            <a:pPr>
              <a:lnSpc>
                <a:spcPts val="9535"/>
              </a:lnSpc>
            </a:pPr>
            <a:r>
              <a:rPr lang="en-US" sz="5400" b="1" cap="all" dirty="0">
                <a:solidFill>
                  <a:srgbClr val="009B49"/>
                </a:solidFill>
                <a:latin typeface="Arial" panose="020B0604020202020204" pitchFamily="34" charset="0"/>
              </a:rPr>
              <a:t>introduction</a:t>
            </a:r>
          </a:p>
        </p:txBody>
      </p:sp>
      <p:sp>
        <p:nvSpPr>
          <p:cNvPr id="37" name="Rectangle 36">
            <a:extLst>
              <a:ext uri="{FF2B5EF4-FFF2-40B4-BE49-F238E27FC236}">
                <a16:creationId xmlns:a16="http://schemas.microsoft.com/office/drawing/2014/main" id="{317E6B4F-E952-8068-09B8-4C12C5EB90C0}"/>
              </a:ext>
            </a:extLst>
          </p:cNvPr>
          <p:cNvSpPr/>
          <p:nvPr/>
        </p:nvSpPr>
        <p:spPr>
          <a:xfrm>
            <a:off x="15519401" y="21399501"/>
            <a:ext cx="6485202" cy="8001000"/>
          </a:xfrm>
          <a:prstGeom prst="rect">
            <a:avLst/>
          </a:prstGeom>
          <a:solidFill>
            <a:srgbClr val="A9D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9"/>
              </a:solidFill>
              <a:latin typeface="Arial" panose="020B0604020202020204" pitchFamily="34" charset="0"/>
            </a:endParaRPr>
          </a:p>
        </p:txBody>
      </p:sp>
      <p:sp>
        <p:nvSpPr>
          <p:cNvPr id="38" name="CuadroTexto 44">
            <a:extLst>
              <a:ext uri="{FF2B5EF4-FFF2-40B4-BE49-F238E27FC236}">
                <a16:creationId xmlns:a16="http://schemas.microsoft.com/office/drawing/2014/main" id="{8375FFC8-8DC0-EB01-2D65-7C68A6833F87}"/>
              </a:ext>
            </a:extLst>
          </p:cNvPr>
          <p:cNvSpPr txBox="1"/>
          <p:nvPr/>
        </p:nvSpPr>
        <p:spPr>
          <a:xfrm>
            <a:off x="15430340" y="29730125"/>
            <a:ext cx="8928260" cy="584775"/>
          </a:xfrm>
          <a:prstGeom prst="rect">
            <a:avLst/>
          </a:prstGeom>
          <a:noFill/>
        </p:spPr>
        <p:txBody>
          <a:bodyPr wrap="square" rtlCol="0">
            <a:spAutoFit/>
          </a:bodyPr>
          <a:lstStyle/>
          <a:p>
            <a:r>
              <a:rPr lang="es-ES" sz="3200" b="1" dirty="0">
                <a:solidFill>
                  <a:srgbClr val="414042"/>
                </a:solidFill>
                <a:latin typeface="Arial" panose="020B0604020202020204" pitchFamily="34" charset="0"/>
                <a:cs typeface="Arial" panose="020B0604020202020204" pitchFamily="34" charset="0"/>
              </a:rPr>
              <a:t>Figures #,#:</a:t>
            </a:r>
            <a:r>
              <a:rPr lang="en-US" sz="3200" dirty="0">
                <a:solidFill>
                  <a:srgbClr val="414042"/>
                </a:solidFill>
                <a:latin typeface="Arial" panose="020B0604020202020204" pitchFamily="34" charset="0"/>
                <a:cs typeface="Arial" panose="020B0604020202020204" pitchFamily="34" charset="0"/>
              </a:rPr>
              <a:t> Caption, caption, caption</a:t>
            </a:r>
            <a:endParaRPr lang="es-ES" sz="3200" dirty="0">
              <a:solidFill>
                <a:srgbClr val="414042"/>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DB002FC9-1D1E-FC10-79A0-75D57EC4CAAE}"/>
              </a:ext>
            </a:extLst>
          </p:cNvPr>
          <p:cNvSpPr txBox="1"/>
          <p:nvPr/>
        </p:nvSpPr>
        <p:spPr>
          <a:xfrm>
            <a:off x="15481716" y="24720809"/>
            <a:ext cx="6485202" cy="1107996"/>
          </a:xfrm>
          <a:prstGeom prst="rect">
            <a:avLst/>
          </a:prstGeom>
          <a:noFill/>
        </p:spPr>
        <p:txBody>
          <a:bodyPr wrap="square" rtlCol="0">
            <a:spAutoFit/>
          </a:bodyPr>
          <a:lstStyle/>
          <a:p>
            <a:pPr algn="ctr"/>
            <a:r>
              <a:rPr lang="en-US" sz="6600" dirty="0">
                <a:latin typeface="Arial" panose="020B0604020202020204" pitchFamily="34" charset="0"/>
                <a:cs typeface="Arial" panose="020B0604020202020204" pitchFamily="34" charset="0"/>
              </a:rPr>
              <a:t>Figure</a:t>
            </a:r>
          </a:p>
        </p:txBody>
      </p:sp>
      <p:sp>
        <p:nvSpPr>
          <p:cNvPr id="40" name="TextBox 91">
            <a:extLst>
              <a:ext uri="{FF2B5EF4-FFF2-40B4-BE49-F238E27FC236}">
                <a16:creationId xmlns:a16="http://schemas.microsoft.com/office/drawing/2014/main" id="{F76AD54F-67DD-5BA6-4F05-B0FC80C0848A}"/>
              </a:ext>
            </a:extLst>
          </p:cNvPr>
          <p:cNvSpPr txBox="1"/>
          <p:nvPr/>
        </p:nvSpPr>
        <p:spPr>
          <a:xfrm>
            <a:off x="15524526" y="33061756"/>
            <a:ext cx="13639793" cy="5239319"/>
          </a:xfrm>
          <a:prstGeom prst="rect">
            <a:avLst/>
          </a:prstGeom>
        </p:spPr>
        <p:txBody>
          <a:bodyPr wrap="square" lIns="0" tIns="0" rIns="0" bIns="0" rtlCol="0" anchor="t">
            <a:spAutoFit/>
          </a:bodyPr>
          <a:lstStyle/>
          <a:p>
            <a:pPr marL="1097280" indent="-1097280" algn="just">
              <a:lnSpc>
                <a:spcPts val="4800"/>
              </a:lnSpc>
              <a:spcAft>
                <a:spcPts val="3200"/>
              </a:spcAft>
            </a:pP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a:p>
            <a:pPr marL="1097280" indent="-1097280" algn="just">
              <a:lnSpc>
                <a:spcPts val="4800"/>
              </a:lnSpc>
              <a:spcAft>
                <a:spcPts val="3200"/>
              </a:spcAft>
            </a:pPr>
            <a:r>
              <a:rPr lang="en-US" sz="2000" dirty="0">
                <a:solidFill>
                  <a:srgbClr val="414042"/>
                </a:solidFill>
                <a:latin typeface="Arial" panose="020B0604020202020204" pitchFamily="34" charset="0"/>
              </a:rPr>
              <a:t>. 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p:txBody>
      </p:sp>
      <p:sp>
        <p:nvSpPr>
          <p:cNvPr id="41" name="TextBox 113">
            <a:extLst>
              <a:ext uri="{FF2B5EF4-FFF2-40B4-BE49-F238E27FC236}">
                <a16:creationId xmlns:a16="http://schemas.microsoft.com/office/drawing/2014/main" id="{A42E69C7-A8E0-B7D6-15AF-2C5C915973C1}"/>
              </a:ext>
            </a:extLst>
          </p:cNvPr>
          <p:cNvSpPr txBox="1"/>
          <p:nvPr/>
        </p:nvSpPr>
        <p:spPr>
          <a:xfrm>
            <a:off x="15508139" y="317627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references</a:t>
            </a:r>
          </a:p>
        </p:txBody>
      </p:sp>
      <p:sp>
        <p:nvSpPr>
          <p:cNvPr id="3" name="Rectangle 2">
            <a:extLst>
              <a:ext uri="{FF2B5EF4-FFF2-40B4-BE49-F238E27FC236}">
                <a16:creationId xmlns:a16="http://schemas.microsoft.com/office/drawing/2014/main" id="{9F6A46F6-B214-54BC-186C-352B40934DB5}"/>
              </a:ext>
            </a:extLst>
          </p:cNvPr>
          <p:cNvSpPr/>
          <p:nvPr/>
        </p:nvSpPr>
        <p:spPr>
          <a:xfrm>
            <a:off x="22732171" y="21399500"/>
            <a:ext cx="6485202" cy="8026147"/>
          </a:xfrm>
          <a:prstGeom prst="rect">
            <a:avLst/>
          </a:prstGeom>
          <a:solidFill>
            <a:srgbClr val="A9D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9"/>
              </a:solidFill>
              <a:latin typeface="Arial" panose="020B0604020202020204" pitchFamily="34" charset="0"/>
            </a:endParaRPr>
          </a:p>
        </p:txBody>
      </p:sp>
      <p:sp>
        <p:nvSpPr>
          <p:cNvPr id="12" name="TextBox 11">
            <a:extLst>
              <a:ext uri="{FF2B5EF4-FFF2-40B4-BE49-F238E27FC236}">
                <a16:creationId xmlns:a16="http://schemas.microsoft.com/office/drawing/2014/main" id="{915D57EB-D4C0-D9AC-DCB9-5C9AFFE27A59}"/>
              </a:ext>
            </a:extLst>
          </p:cNvPr>
          <p:cNvSpPr txBox="1"/>
          <p:nvPr/>
        </p:nvSpPr>
        <p:spPr>
          <a:xfrm>
            <a:off x="22694486" y="24745956"/>
            <a:ext cx="6485202" cy="1107996"/>
          </a:xfrm>
          <a:prstGeom prst="rect">
            <a:avLst/>
          </a:prstGeom>
          <a:noFill/>
        </p:spPr>
        <p:txBody>
          <a:bodyPr wrap="square" rtlCol="0">
            <a:spAutoFit/>
          </a:bodyPr>
          <a:lstStyle/>
          <a:p>
            <a:pPr algn="ctr"/>
            <a:r>
              <a:rPr lang="en-US" sz="6600" dirty="0">
                <a:latin typeface="Arial" panose="020B0604020202020204" pitchFamily="34" charset="0"/>
                <a:cs typeface="Arial" panose="020B0604020202020204" pitchFamily="34" charset="0"/>
              </a:rPr>
              <a:t>Figure</a:t>
            </a:r>
          </a:p>
        </p:txBody>
      </p:sp>
      <p:sp>
        <p:nvSpPr>
          <p:cNvPr id="47" name="Rectangle: Top Corners Rounded 46">
            <a:extLst>
              <a:ext uri="{FF2B5EF4-FFF2-40B4-BE49-F238E27FC236}">
                <a16:creationId xmlns:a16="http://schemas.microsoft.com/office/drawing/2014/main" id="{0CFE1F06-5C1D-EBC1-0AA4-22D94E915AFB}"/>
              </a:ext>
            </a:extLst>
          </p:cNvPr>
          <p:cNvSpPr/>
          <p:nvPr/>
        </p:nvSpPr>
        <p:spPr>
          <a:xfrm rot="5400000">
            <a:off x="3226211" y="9036471"/>
            <a:ext cx="8292264" cy="14757397"/>
          </a:xfrm>
          <a:prstGeom prst="round2SameRect">
            <a:avLst>
              <a:gd name="adj1" fmla="val 6402"/>
              <a:gd name="adj2" fmla="val 0"/>
            </a:avLst>
          </a:prstGeom>
          <a:solidFill>
            <a:srgbClr val="FBA91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91">
            <a:extLst>
              <a:ext uri="{FF2B5EF4-FFF2-40B4-BE49-F238E27FC236}">
                <a16:creationId xmlns:a16="http://schemas.microsoft.com/office/drawing/2014/main" id="{FD82455C-E595-E92E-695D-DC7903539D03}"/>
              </a:ext>
            </a:extLst>
          </p:cNvPr>
          <p:cNvSpPr txBox="1"/>
          <p:nvPr/>
        </p:nvSpPr>
        <p:spPr>
          <a:xfrm>
            <a:off x="1133988" y="13855700"/>
            <a:ext cx="12785212" cy="5994718"/>
          </a:xfrm>
          <a:prstGeom prst="rect">
            <a:avLst/>
          </a:prstGeom>
        </p:spPr>
        <p:txBody>
          <a:bodyPr wrap="square" lIns="0" tIns="0" rIns="0" bIns="0" rtlCol="0" anchor="t">
            <a:spAutoFit/>
          </a:bodyPr>
          <a:lstStyle/>
          <a:p>
            <a:pPr marL="1097280">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a:p>
            <a:pPr marL="1097280">
              <a:lnSpc>
                <a:spcPts val="4800"/>
              </a:lnSpc>
              <a:spcAft>
                <a:spcPts val="3000"/>
              </a:spcAft>
            </a:pPr>
            <a:r>
              <a:rPr lang="en-US" sz="2400" dirty="0">
                <a:solidFill>
                  <a:srgbClr val="414042"/>
                </a:solidFill>
                <a:latin typeface="Arial" panose="020B0604020202020204" pitchFamily="34" charset="0"/>
              </a:rPr>
              <a:t>Lorem ipsum dolor sit </a:t>
            </a:r>
            <a:r>
              <a:rPr lang="en-US" sz="2400" dirty="0" err="1">
                <a:solidFill>
                  <a:srgbClr val="414042"/>
                </a:solidFill>
                <a:latin typeface="Arial" panose="020B0604020202020204" pitchFamily="34" charset="0"/>
              </a:rPr>
              <a:t>amet</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consectetuer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adipiscing</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elit</a:t>
            </a:r>
            <a:r>
              <a:rPr lang="en-US" sz="2400" dirty="0">
                <a:solidFill>
                  <a:srgbClr val="414042"/>
                </a:solidFill>
                <a:latin typeface="Arial" panose="020B0604020202020204" pitchFamily="34" charset="0"/>
              </a:rPr>
              <a:t>. Maecenas </a:t>
            </a:r>
            <a:r>
              <a:rPr lang="en-US" sz="2400" dirty="0" err="1">
                <a:solidFill>
                  <a:srgbClr val="414042"/>
                </a:solidFill>
                <a:latin typeface="Arial" panose="020B0604020202020204" pitchFamily="34" charset="0"/>
              </a:rPr>
              <a:t>porttitor</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congue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massa</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Fusce</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posuere</a:t>
            </a:r>
            <a:r>
              <a:rPr lang="en-US" sz="2400" dirty="0">
                <a:solidFill>
                  <a:srgbClr val="414042"/>
                </a:solidFill>
                <a:latin typeface="Arial" panose="020B0604020202020204" pitchFamily="34" charset="0"/>
              </a:rPr>
              <a:t>, magna sed pulvinar </a:t>
            </a:r>
            <a:r>
              <a:rPr lang="en-US" sz="2400" dirty="0" err="1">
                <a:solidFill>
                  <a:srgbClr val="414042"/>
                </a:solidFill>
                <a:latin typeface="Arial" panose="020B0604020202020204" pitchFamily="34" charset="0"/>
              </a:rPr>
              <a:t>ultricies</a:t>
            </a:r>
            <a:endParaRPr lang="en-US" sz="2400" dirty="0">
              <a:solidFill>
                <a:srgbClr val="414042"/>
              </a:solidFill>
              <a:latin typeface="Arial" panose="020B0604020202020204" pitchFamily="34" charset="0"/>
            </a:endParaRPr>
          </a:p>
        </p:txBody>
      </p:sp>
      <p:sp>
        <p:nvSpPr>
          <p:cNvPr id="49" name="TextBox 113">
            <a:extLst>
              <a:ext uri="{FF2B5EF4-FFF2-40B4-BE49-F238E27FC236}">
                <a16:creationId xmlns:a16="http://schemas.microsoft.com/office/drawing/2014/main" id="{43FAAD99-919F-F0AE-92E0-2401CE4CF0E7}"/>
              </a:ext>
            </a:extLst>
          </p:cNvPr>
          <p:cNvSpPr txBox="1"/>
          <p:nvPr/>
        </p:nvSpPr>
        <p:spPr>
          <a:xfrm>
            <a:off x="1117600" y="12426523"/>
            <a:ext cx="11000631" cy="1088888"/>
          </a:xfrm>
          <a:prstGeom prst="rect">
            <a:avLst/>
          </a:prstGeom>
        </p:spPr>
        <p:txBody>
          <a:bodyPr lIns="0" tIns="0" rIns="0" bIns="0" rtlCol="0" anchor="t">
            <a:spAutoFit/>
          </a:bodyPr>
          <a:lstStyle/>
          <a:p>
            <a:pPr>
              <a:lnSpc>
                <a:spcPts val="9535"/>
              </a:lnSpc>
            </a:pPr>
            <a:r>
              <a:rPr lang="en-US" sz="5300" b="1" cap="all" dirty="0">
                <a:solidFill>
                  <a:schemeClr val="bg1"/>
                </a:solidFill>
                <a:latin typeface="Arial" panose="020B0604020202020204" pitchFamily="34" charset="0"/>
              </a:rPr>
              <a:t>OBJECTIVES</a:t>
            </a:r>
          </a:p>
        </p:txBody>
      </p:sp>
      <p:pic>
        <p:nvPicPr>
          <p:cNvPr id="50" name="Graphic 49">
            <a:extLst>
              <a:ext uri="{FF2B5EF4-FFF2-40B4-BE49-F238E27FC236}">
                <a16:creationId xmlns:a16="http://schemas.microsoft.com/office/drawing/2014/main" id="{3D13F0E9-1174-EB46-E82E-6DE7232A25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5745" y="14059245"/>
            <a:ext cx="581537" cy="477690"/>
          </a:xfrm>
          <a:prstGeom prst="rect">
            <a:avLst/>
          </a:prstGeom>
        </p:spPr>
      </p:pic>
      <p:pic>
        <p:nvPicPr>
          <p:cNvPr id="51" name="Graphic 50">
            <a:extLst>
              <a:ext uri="{FF2B5EF4-FFF2-40B4-BE49-F238E27FC236}">
                <a16:creationId xmlns:a16="http://schemas.microsoft.com/office/drawing/2014/main" id="{F8B1F2DE-E2AA-F4F1-C163-BDFBECEF4C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357" y="15638955"/>
            <a:ext cx="581537" cy="477690"/>
          </a:xfrm>
          <a:prstGeom prst="rect">
            <a:avLst/>
          </a:prstGeom>
        </p:spPr>
      </p:pic>
      <p:pic>
        <p:nvPicPr>
          <p:cNvPr id="52" name="Graphic 51">
            <a:extLst>
              <a:ext uri="{FF2B5EF4-FFF2-40B4-BE49-F238E27FC236}">
                <a16:creationId xmlns:a16="http://schemas.microsoft.com/office/drawing/2014/main" id="{6CB28C7B-41AA-8ACA-E12B-FC1BC87F57D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9357" y="17289955"/>
            <a:ext cx="581537" cy="477690"/>
          </a:xfrm>
          <a:prstGeom prst="rect">
            <a:avLst/>
          </a:prstGeom>
        </p:spPr>
      </p:pic>
      <p:pic>
        <p:nvPicPr>
          <p:cNvPr id="53" name="Graphic 52">
            <a:extLst>
              <a:ext uri="{FF2B5EF4-FFF2-40B4-BE49-F238E27FC236}">
                <a16:creationId xmlns:a16="http://schemas.microsoft.com/office/drawing/2014/main" id="{403D38D1-B83B-ECC0-182F-3DFA3345C5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33988" y="18775469"/>
            <a:ext cx="581537" cy="477690"/>
          </a:xfrm>
          <a:prstGeom prst="rect">
            <a:avLst/>
          </a:prstGeom>
        </p:spPr>
      </p:pic>
      <p:sp>
        <p:nvSpPr>
          <p:cNvPr id="2" name="TextBox 91">
            <a:extLst>
              <a:ext uri="{FF2B5EF4-FFF2-40B4-BE49-F238E27FC236}">
                <a16:creationId xmlns:a16="http://schemas.microsoft.com/office/drawing/2014/main" id="{575A88DF-6DEE-53F7-EDD0-473D5CB8806D}"/>
              </a:ext>
            </a:extLst>
          </p:cNvPr>
          <p:cNvSpPr txBox="1"/>
          <p:nvPr/>
        </p:nvSpPr>
        <p:spPr>
          <a:xfrm>
            <a:off x="15519400" y="13858211"/>
            <a:ext cx="13639800" cy="5609997"/>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Pellentesque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p:txBody>
      </p:sp>
      <p:sp>
        <p:nvSpPr>
          <p:cNvPr id="13" name="TextBox 113">
            <a:extLst>
              <a:ext uri="{FF2B5EF4-FFF2-40B4-BE49-F238E27FC236}">
                <a16:creationId xmlns:a16="http://schemas.microsoft.com/office/drawing/2014/main" id="{F41EF9AE-78E4-EA2D-544F-563229200142}"/>
              </a:ext>
            </a:extLst>
          </p:cNvPr>
          <p:cNvSpPr txBox="1"/>
          <p:nvPr/>
        </p:nvSpPr>
        <p:spPr>
          <a:xfrm>
            <a:off x="15508139" y="12420345"/>
            <a:ext cx="11000631" cy="1068434"/>
          </a:xfrm>
          <a:prstGeom prst="rect">
            <a:avLst/>
          </a:prstGeom>
        </p:spPr>
        <p:txBody>
          <a:bodyPr lIns="0" tIns="0" rIns="0" bIns="0" rtlCol="0" anchor="t">
            <a:spAutoFit/>
          </a:bodyPr>
          <a:lstStyle/>
          <a:p>
            <a:pPr>
              <a:lnSpc>
                <a:spcPts val="9535"/>
              </a:lnSpc>
            </a:pPr>
            <a:r>
              <a:rPr lang="en-US" sz="5300" b="1" cap="all" dirty="0">
                <a:solidFill>
                  <a:srgbClr val="009B49"/>
                </a:solidFill>
                <a:latin typeface="Arial" panose="020B0604020202020204" pitchFamily="34" charset="0"/>
              </a:rPr>
              <a:t>METHODS</a:t>
            </a:r>
          </a:p>
        </p:txBody>
      </p:sp>
    </p:spTree>
    <p:extLst>
      <p:ext uri="{BB962C8B-B14F-4D97-AF65-F5344CB8AC3E}">
        <p14:creationId xmlns:p14="http://schemas.microsoft.com/office/powerpoint/2010/main" val="16709448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5DF8166C-0468-260B-C5D5-E05E40048BD4}"/>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F0383087-9AEA-84B8-BA32-C1A41925820D}"/>
              </a:ext>
            </a:extLst>
          </p:cNvPr>
          <p:cNvSpPr>
            <a:spLocks noGrp="1"/>
          </p:cNvSpPr>
          <p:nvPr>
            <p:ph type="pic" sz="quarter" idx="12"/>
          </p:nvPr>
        </p:nvSpPr>
        <p:spPr/>
      </p:sp>
      <p:sp>
        <p:nvSpPr>
          <p:cNvPr id="6" name="Picture Placeholder 5">
            <a:extLst>
              <a:ext uri="{FF2B5EF4-FFF2-40B4-BE49-F238E27FC236}">
                <a16:creationId xmlns:a16="http://schemas.microsoft.com/office/drawing/2014/main" id="{A6ED6668-9098-7BF2-7FBC-011F75B726CC}"/>
              </a:ext>
            </a:extLst>
          </p:cNvPr>
          <p:cNvSpPr>
            <a:spLocks noGrp="1"/>
          </p:cNvSpPr>
          <p:nvPr>
            <p:ph type="pic" sz="quarter" idx="13"/>
          </p:nvPr>
        </p:nvSpPr>
        <p:spPr/>
      </p:sp>
      <p:pic>
        <p:nvPicPr>
          <p:cNvPr id="7" name="Picture 6">
            <a:extLst>
              <a:ext uri="{FF2B5EF4-FFF2-40B4-BE49-F238E27FC236}">
                <a16:creationId xmlns:a16="http://schemas.microsoft.com/office/drawing/2014/main" id="{F41D25AF-6EDD-9399-83CF-F86EE3B2323E}"/>
              </a:ext>
            </a:extLst>
          </p:cNvPr>
          <p:cNvPicPr>
            <a:picLocks noChangeAspect="1"/>
          </p:cNvPicPr>
          <p:nvPr/>
        </p:nvPicPr>
        <p:blipFill rotWithShape="1">
          <a:blip r:embed="rId2">
            <a:extLst>
              <a:ext uri="{28A0092B-C50C-407E-A947-70E740481C1C}">
                <a14:useLocalDpi xmlns:a14="http://schemas.microsoft.com/office/drawing/2010/main" val="0"/>
              </a:ext>
            </a:extLst>
          </a:blip>
          <a:srcRect t="30072" b="34328"/>
          <a:stretch/>
        </p:blipFill>
        <p:spPr>
          <a:xfrm>
            <a:off x="-5" y="1"/>
            <a:ext cx="30276800" cy="7203302"/>
          </a:xfrm>
          <a:prstGeom prst="rect">
            <a:avLst/>
          </a:prstGeom>
        </p:spPr>
      </p:pic>
      <p:sp>
        <p:nvSpPr>
          <p:cNvPr id="8" name="Title 1">
            <a:extLst>
              <a:ext uri="{FF2B5EF4-FFF2-40B4-BE49-F238E27FC236}">
                <a16:creationId xmlns:a16="http://schemas.microsoft.com/office/drawing/2014/main" id="{77317B13-62E8-3C92-6828-9DE315C77BEB}"/>
              </a:ext>
            </a:extLst>
          </p:cNvPr>
          <p:cNvSpPr>
            <a:spLocks noGrp="1"/>
          </p:cNvSpPr>
          <p:nvPr>
            <p:ph type="ctrTitle"/>
          </p:nvPr>
        </p:nvSpPr>
        <p:spPr>
          <a:xfrm>
            <a:off x="1117600" y="1206500"/>
            <a:ext cx="28041600" cy="2673350"/>
          </a:xfrm>
        </p:spPr>
        <p:txBody>
          <a:bodyPr>
            <a:noAutofit/>
          </a:bodyPr>
          <a:lstStyle/>
          <a:p>
            <a:r>
              <a:rPr lang="en-US" sz="6000" dirty="0"/>
              <a:t>Title, title, title, title, title, title, title, title, title, title, title, title, title, title, title, title, title, title, title, title, title, title, title, title, title, title, title, title, title, title, title, title</a:t>
            </a:r>
          </a:p>
        </p:txBody>
      </p:sp>
      <p:sp>
        <p:nvSpPr>
          <p:cNvPr id="9" name="Text Placeholder 2">
            <a:extLst>
              <a:ext uri="{FF2B5EF4-FFF2-40B4-BE49-F238E27FC236}">
                <a16:creationId xmlns:a16="http://schemas.microsoft.com/office/drawing/2014/main" id="{E2A833D4-B993-0893-D8BD-4422B62B6228}"/>
              </a:ext>
            </a:extLst>
          </p:cNvPr>
          <p:cNvSpPr>
            <a:spLocks noGrp="1"/>
          </p:cNvSpPr>
          <p:nvPr>
            <p:ph type="body" sz="quarter" idx="10"/>
          </p:nvPr>
        </p:nvSpPr>
        <p:spPr>
          <a:xfrm>
            <a:off x="1117600" y="4264026"/>
            <a:ext cx="28041600" cy="616464"/>
          </a:xfrm>
        </p:spPr>
        <p:txBody>
          <a:bodyPr>
            <a:normAutofit/>
          </a:bodyPr>
          <a:lstStyle/>
          <a:p>
            <a:r>
              <a:rPr lang="en-US" sz="2800" dirty="0"/>
              <a:t>Author</a:t>
            </a:r>
            <a:r>
              <a:rPr lang="es-ES" sz="2800" baseline="30000" dirty="0">
                <a:solidFill>
                  <a:schemeClr val="bg1"/>
                </a:solidFill>
                <a:effectLst/>
                <a:ea typeface="Calibri" panose="020F0502020204030204" pitchFamily="34" charset="0"/>
                <a:cs typeface="Arial" panose="020B0604020202020204" pitchFamily="34" charset="0"/>
              </a:rPr>
              <a:t>1</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 2</a:t>
            </a:r>
            <a:r>
              <a:rPr lang="en-US" sz="2800" dirty="0"/>
              <a:t>, Author</a:t>
            </a:r>
            <a:r>
              <a:rPr lang="es-ES" sz="2800" baseline="30000" dirty="0">
                <a:solidFill>
                  <a:schemeClr val="bg1"/>
                </a:solidFill>
                <a:effectLst/>
                <a:ea typeface="Calibri" panose="020F0502020204030204" pitchFamily="34" charset="0"/>
                <a:cs typeface="Arial" panose="020B0604020202020204" pitchFamily="34" charset="0"/>
              </a:rPr>
              <a:t>3</a:t>
            </a:r>
            <a:endParaRPr lang="en-US" sz="2800" dirty="0">
              <a:cs typeface="Arial" panose="020B0604020202020204" pitchFamily="34" charset="0"/>
            </a:endParaRPr>
          </a:p>
        </p:txBody>
      </p:sp>
      <p:sp>
        <p:nvSpPr>
          <p:cNvPr id="10" name="TextBox 9">
            <a:extLst>
              <a:ext uri="{FF2B5EF4-FFF2-40B4-BE49-F238E27FC236}">
                <a16:creationId xmlns:a16="http://schemas.microsoft.com/office/drawing/2014/main" id="{DA1848C1-4B9A-E00D-69F4-E8FE796DCA7E}"/>
              </a:ext>
            </a:extLst>
          </p:cNvPr>
          <p:cNvSpPr txBox="1"/>
          <p:nvPr/>
        </p:nvSpPr>
        <p:spPr>
          <a:xfrm>
            <a:off x="1075813" y="5448941"/>
            <a:ext cx="28041599" cy="1277401"/>
          </a:xfrm>
          <a:prstGeom prst="rect">
            <a:avLst/>
          </a:prstGeom>
          <a:noFill/>
        </p:spPr>
        <p:txBody>
          <a:bodyPr wrap="square">
            <a:spAutoFit/>
          </a:bodyPr>
          <a:lstStyle/>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1</a:t>
            </a:r>
            <a:r>
              <a:rPr lang="en-US"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en-US" i="1" baseline="30000" dirty="0">
              <a:solidFill>
                <a:schemeClr val="bg1"/>
              </a:solidFill>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2</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a:t>
            </a:r>
            <a:endParaRPr lang="en-GB"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a:p>
            <a:pPr algn="just">
              <a:lnSpc>
                <a:spcPct val="115000"/>
              </a:lnSpc>
              <a:spcAft>
                <a:spcPts val="1000"/>
              </a:spcAft>
            </a:pPr>
            <a:r>
              <a:rPr lang="cs-CZ" baseline="30000" dirty="0">
                <a:solidFill>
                  <a:schemeClr val="bg1"/>
                </a:solidFill>
                <a:effectLst/>
                <a:latin typeface="Arial" panose="020B0604020202020204" pitchFamily="34" charset="0"/>
                <a:ea typeface="Calibri" panose="020F0502020204030204" pitchFamily="34" charset="0"/>
                <a:cs typeface="Arial" panose="020B0604020202020204" pitchFamily="34" charset="0"/>
              </a:rPr>
              <a:t>3</a:t>
            </a:r>
            <a:r>
              <a:rPr lang="en-US" dirty="0">
                <a:solidFill>
                  <a:schemeClr val="bg1"/>
                </a:solidFill>
                <a:effectLst/>
                <a:latin typeface="Arial" panose="020B0604020202020204" pitchFamily="34" charset="0"/>
                <a:ea typeface="Calibri" panose="020F0502020204030204" pitchFamily="34" charset="0"/>
                <a:cs typeface="Arial" panose="020B0604020202020204" pitchFamily="34" charset="0"/>
              </a:rPr>
              <a:t> </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A</a:t>
            </a:r>
            <a:r>
              <a:rPr lang="en-US" i="1" dirty="0">
                <a:solidFill>
                  <a:schemeClr val="bg1"/>
                </a:solidFill>
                <a:latin typeface="Arial" panose="020B0604020202020204" pitchFamily="34" charset="0"/>
                <a:ea typeface="Calibri" panose="020F0502020204030204" pitchFamily="34" charset="0"/>
                <a:cs typeface="Arial" panose="020B0604020202020204" pitchFamily="34" charset="0"/>
              </a:rPr>
              <a:t>ffiliation/A</a:t>
            </a:r>
            <a:r>
              <a:rPr lang="en-US" i="1" dirty="0">
                <a:solidFill>
                  <a:schemeClr val="bg1"/>
                </a:solidFill>
                <a:effectLst/>
                <a:latin typeface="Arial" panose="020B0604020202020204" pitchFamily="34" charset="0"/>
                <a:ea typeface="Calibri" panose="020F0502020204030204" pitchFamily="34" charset="0"/>
                <a:cs typeface="Arial" panose="020B0604020202020204" pitchFamily="34" charset="0"/>
              </a:rPr>
              <a:t>ddress </a:t>
            </a:r>
            <a:endParaRPr lang="cs-CZ" i="1"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F9C70D3B-E53D-5768-C05A-97393DBEBF7C}"/>
              </a:ext>
            </a:extLst>
          </p:cNvPr>
          <p:cNvSpPr txBox="1"/>
          <p:nvPr/>
        </p:nvSpPr>
        <p:spPr>
          <a:xfrm>
            <a:off x="1133987" y="4832688"/>
            <a:ext cx="28083386" cy="383823"/>
          </a:xfrm>
          <a:prstGeom prst="rect">
            <a:avLst/>
          </a:prstGeom>
          <a:noFill/>
        </p:spPr>
        <p:txBody>
          <a:bodyPr wrap="square">
            <a:spAutoFit/>
          </a:bodyPr>
          <a:lstStyle/>
          <a:p>
            <a:pPr algn="just">
              <a:lnSpc>
                <a:spcPct val="115000"/>
              </a:lnSpc>
              <a:spcAft>
                <a:spcPts val="1000"/>
              </a:spcAft>
            </a:pPr>
            <a:r>
              <a:rPr lang="en-US" i="1" dirty="0">
                <a:solidFill>
                  <a:schemeClr val="bg1"/>
                </a:solidFill>
                <a:latin typeface="Arial" panose="020B0604020202020204" pitchFamily="34" charset="0"/>
                <a:cs typeface="Arial" panose="020B0604020202020204" pitchFamily="34" charset="0"/>
              </a:rPr>
              <a:t>*email</a:t>
            </a:r>
            <a:endParaRPr lang="cs-CZ" i="1" dirty="0">
              <a:solidFill>
                <a:schemeClr val="bg1"/>
              </a:solidFill>
              <a:latin typeface="Arial" panose="020B0604020202020204" pitchFamily="34" charset="0"/>
              <a:cs typeface="Arial" panose="020B0604020202020204" pitchFamily="34" charset="0"/>
            </a:endParaRPr>
          </a:p>
        </p:txBody>
      </p:sp>
      <p:sp>
        <p:nvSpPr>
          <p:cNvPr id="14" name="Rectangle: Top Corners Rounded 13">
            <a:extLst>
              <a:ext uri="{FF2B5EF4-FFF2-40B4-BE49-F238E27FC236}">
                <a16:creationId xmlns:a16="http://schemas.microsoft.com/office/drawing/2014/main" id="{56299E48-A7BB-2C4E-A756-2195114FACB4}"/>
              </a:ext>
            </a:extLst>
          </p:cNvPr>
          <p:cNvSpPr/>
          <p:nvPr/>
        </p:nvSpPr>
        <p:spPr>
          <a:xfrm rot="16200000">
            <a:off x="14127347" y="22385519"/>
            <a:ext cx="17541510" cy="14757397"/>
          </a:xfrm>
          <a:prstGeom prst="round2SameRect">
            <a:avLst>
              <a:gd name="adj1" fmla="val 6402"/>
              <a:gd name="adj2" fmla="val 0"/>
            </a:avLst>
          </a:prstGeom>
          <a:solidFill>
            <a:srgbClr val="009B4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91">
            <a:extLst>
              <a:ext uri="{FF2B5EF4-FFF2-40B4-BE49-F238E27FC236}">
                <a16:creationId xmlns:a16="http://schemas.microsoft.com/office/drawing/2014/main" id="{8DE3966A-804E-CD2E-8EEA-67777D5F92C9}"/>
              </a:ext>
            </a:extLst>
          </p:cNvPr>
          <p:cNvSpPr txBox="1"/>
          <p:nvPr/>
        </p:nvSpPr>
        <p:spPr>
          <a:xfrm>
            <a:off x="15519400" y="13932717"/>
            <a:ext cx="13639800" cy="5609997"/>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Pellentesque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000"/>
              </a:spcAft>
            </a:pPr>
            <a:r>
              <a:rPr lang="en-US" sz="2400" dirty="0">
                <a:solidFill>
                  <a:srgbClr val="414042"/>
                </a:solidFill>
                <a:latin typeface="Arial" panose="020B0604020202020204" pitchFamily="34" charset="0"/>
              </a:rPr>
              <a:t>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a:t>
            </a:r>
          </a:p>
        </p:txBody>
      </p:sp>
      <p:sp>
        <p:nvSpPr>
          <p:cNvPr id="18" name="TextBox 113">
            <a:extLst>
              <a:ext uri="{FF2B5EF4-FFF2-40B4-BE49-F238E27FC236}">
                <a16:creationId xmlns:a16="http://schemas.microsoft.com/office/drawing/2014/main" id="{999B6CEF-BA5B-7C6F-1E49-F7E8243A21DE}"/>
              </a:ext>
            </a:extLst>
          </p:cNvPr>
          <p:cNvSpPr txBox="1"/>
          <p:nvPr/>
        </p:nvSpPr>
        <p:spPr>
          <a:xfrm>
            <a:off x="15481716" y="12636500"/>
            <a:ext cx="11000631" cy="1068434"/>
          </a:xfrm>
          <a:prstGeom prst="rect">
            <a:avLst/>
          </a:prstGeom>
        </p:spPr>
        <p:txBody>
          <a:bodyPr lIns="0" tIns="0" rIns="0" bIns="0" rtlCol="0" anchor="t">
            <a:spAutoFit/>
          </a:bodyPr>
          <a:lstStyle/>
          <a:p>
            <a:pPr>
              <a:lnSpc>
                <a:spcPts val="9535"/>
              </a:lnSpc>
            </a:pPr>
            <a:r>
              <a:rPr lang="en-US" sz="5300" b="1" cap="all" dirty="0">
                <a:solidFill>
                  <a:srgbClr val="009B49"/>
                </a:solidFill>
                <a:latin typeface="Arial" panose="020B0604020202020204" pitchFamily="34" charset="0"/>
              </a:rPr>
              <a:t>METHODS</a:t>
            </a:r>
          </a:p>
        </p:txBody>
      </p:sp>
      <p:sp>
        <p:nvSpPr>
          <p:cNvPr id="19" name="TextBox 91">
            <a:extLst>
              <a:ext uri="{FF2B5EF4-FFF2-40B4-BE49-F238E27FC236}">
                <a16:creationId xmlns:a16="http://schemas.microsoft.com/office/drawing/2014/main" id="{EB33BC66-A89E-1D31-C6BB-3B9A4709E848}"/>
              </a:ext>
            </a:extLst>
          </p:cNvPr>
          <p:cNvSpPr txBox="1"/>
          <p:nvPr/>
        </p:nvSpPr>
        <p:spPr>
          <a:xfrm>
            <a:off x="17829466" y="22725978"/>
            <a:ext cx="11405934" cy="15304959"/>
          </a:xfrm>
          <a:prstGeom prst="rect">
            <a:avLst/>
          </a:prstGeom>
        </p:spPr>
        <p:txBody>
          <a:bodyPr wrap="square" lIns="0" tIns="0" rIns="0" bIns="0" rtlCol="0" anchor="t">
            <a:spAutoFit/>
          </a:bodyPr>
          <a:lstStyle/>
          <a:p>
            <a:pPr>
              <a:lnSpc>
                <a:spcPts val="4800"/>
              </a:lnSpc>
              <a:spcAft>
                <a:spcPts val="3200"/>
              </a:spcAft>
            </a:pPr>
            <a:r>
              <a:rPr lang="en-US" sz="2400" dirty="0">
                <a:solidFill>
                  <a:schemeClr val="bg1"/>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Nunc viverra imperdiet enim. Fusce est. Vivamus a </a:t>
            </a:r>
            <a:r>
              <a:rPr lang="en-US" sz="2400" dirty="0" err="1">
                <a:solidFill>
                  <a:schemeClr val="bg1"/>
                </a:solidFill>
                <a:latin typeface="Arial" panose="020B0604020202020204" pitchFamily="34" charset="0"/>
              </a:rPr>
              <a:t>tellus</a:t>
            </a:r>
            <a:r>
              <a:rPr lang="en-US" sz="2400" dirty="0">
                <a:solidFill>
                  <a:schemeClr val="bg1"/>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Pellentesque habitant morbi tristique senectus et netus et malesuada fames ac turpis egestas. Proin pharetra nonummy pede. Mauris et </a:t>
            </a:r>
            <a:r>
              <a:rPr lang="en-US" sz="2400" dirty="0" err="1">
                <a:solidFill>
                  <a:schemeClr val="bg1"/>
                </a:solidFill>
                <a:latin typeface="Arial" panose="020B0604020202020204" pitchFamily="34" charset="0"/>
              </a:rPr>
              <a:t>orci</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Lorem ipsum dolor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consectetuer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adipiscing</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elit</a:t>
            </a:r>
            <a:r>
              <a:rPr lang="en-US" sz="2400" dirty="0">
                <a:solidFill>
                  <a:schemeClr val="bg1"/>
                </a:solidFill>
                <a:latin typeface="Arial" panose="020B0604020202020204" pitchFamily="34" charset="0"/>
              </a:rPr>
              <a:t>. Maecenas </a:t>
            </a:r>
            <a:r>
              <a:rPr lang="en-US" sz="2400" dirty="0" err="1">
                <a:solidFill>
                  <a:schemeClr val="bg1"/>
                </a:solidFill>
                <a:latin typeface="Arial" panose="020B0604020202020204" pitchFamily="34" charset="0"/>
              </a:rPr>
              <a:t>porttitor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congue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massa</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Fusce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posuere</a:t>
            </a:r>
            <a:r>
              <a:rPr lang="en-US" sz="2400" dirty="0">
                <a:solidFill>
                  <a:schemeClr val="bg1"/>
                </a:solidFill>
                <a:latin typeface="Arial" panose="020B0604020202020204" pitchFamily="34" charset="0"/>
              </a:rPr>
              <a:t>, magna sed pulvinar </a:t>
            </a:r>
            <a:r>
              <a:rPr lang="en-US" sz="2400" dirty="0" err="1">
                <a:solidFill>
                  <a:schemeClr val="bg1"/>
                </a:solidFill>
                <a:latin typeface="Arial" panose="020B0604020202020204" pitchFamily="34" charset="0"/>
              </a:rPr>
              <a:t>ultricies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purus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lectus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malesuada</a:t>
            </a:r>
            <a:r>
              <a:rPr lang="en-US" sz="2400" dirty="0">
                <a:solidFill>
                  <a:schemeClr val="bg1"/>
                </a:solidFill>
                <a:latin typeface="Arial" panose="020B0604020202020204" pitchFamily="34" charset="0"/>
              </a:rPr>
              <a:t> libero,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commodo</a:t>
            </a:r>
            <a:r>
              <a:rPr lang="en-US" sz="2400" dirty="0">
                <a:solidFill>
                  <a:schemeClr val="bg1"/>
                </a:solidFill>
                <a:latin typeface="Arial" panose="020B0604020202020204" pitchFamily="34" charset="0"/>
              </a:rPr>
              <a:t> magna eros </a:t>
            </a:r>
            <a:r>
              <a:rPr lang="en-US" sz="2400" dirty="0" err="1">
                <a:solidFill>
                  <a:schemeClr val="bg1"/>
                </a:solidFill>
                <a:latin typeface="Arial" panose="020B0604020202020204" pitchFamily="34" charset="0"/>
              </a:rPr>
              <a:t>quis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Nunc </a:t>
            </a:r>
            <a:r>
              <a:rPr lang="en-US" sz="2400" dirty="0" err="1">
                <a:solidFill>
                  <a:schemeClr val="bg1"/>
                </a:solidFill>
                <a:latin typeface="Arial" panose="020B0604020202020204" pitchFamily="34" charset="0"/>
              </a:rPr>
              <a:t>viverra</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imperdiet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enim</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Fusce</a:t>
            </a:r>
            <a:r>
              <a:rPr lang="en-US" sz="2400" dirty="0">
                <a:solidFill>
                  <a:schemeClr val="bg1"/>
                </a:solidFill>
                <a:latin typeface="Arial" panose="020B0604020202020204" pitchFamily="34" charset="0"/>
              </a:rPr>
              <a:t> est. </a:t>
            </a:r>
            <a:r>
              <a:rPr lang="en-US" sz="2400" dirty="0" err="1">
                <a:solidFill>
                  <a:schemeClr val="bg1"/>
                </a:solidFill>
                <a:latin typeface="Arial" panose="020B0604020202020204" pitchFamily="34" charset="0"/>
              </a:rPr>
              <a:t>Vivamus</a:t>
            </a:r>
            <a:r>
              <a:rPr lang="en-US" sz="2400" dirty="0">
                <a:solidFill>
                  <a:schemeClr val="bg1"/>
                </a:solidFill>
                <a:latin typeface="Arial" panose="020B0604020202020204" pitchFamily="34" charset="0"/>
              </a:rPr>
              <a:t> a </a:t>
            </a:r>
            <a:r>
              <a:rPr lang="en-US" sz="2400" dirty="0" err="1">
                <a:solidFill>
                  <a:schemeClr val="bg1"/>
                </a:solidFill>
                <a:latin typeface="Arial" panose="020B0604020202020204" pitchFamily="34" charset="0"/>
              </a:rPr>
              <a:t>tellus</a:t>
            </a:r>
            <a:r>
              <a:rPr lang="en-US" sz="2400" dirty="0">
                <a:solidFill>
                  <a:schemeClr val="bg1"/>
                </a:solidFill>
                <a:latin typeface="Arial" panose="020B0604020202020204" pitchFamily="34" charset="0"/>
              </a:rPr>
              <a:t>. Lorem ipsum dolor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consectetuer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adipiscing</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elit</a:t>
            </a:r>
            <a:r>
              <a:rPr lang="en-US" sz="2400" dirty="0">
                <a:solidFill>
                  <a:schemeClr val="bg1"/>
                </a:solidFill>
                <a:latin typeface="Arial" panose="020B0604020202020204" pitchFamily="34" charset="0"/>
              </a:rPr>
              <a:t>. Maecenas </a:t>
            </a:r>
            <a:r>
              <a:rPr lang="en-US" sz="2400" dirty="0" err="1">
                <a:solidFill>
                  <a:schemeClr val="bg1"/>
                </a:solidFill>
                <a:latin typeface="Arial" panose="020B0604020202020204" pitchFamily="34" charset="0"/>
              </a:rPr>
              <a:t>porttitor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congue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massa</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Fusce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posuere</a:t>
            </a:r>
            <a:r>
              <a:rPr lang="en-US" sz="2400" dirty="0">
                <a:solidFill>
                  <a:schemeClr val="bg1"/>
                </a:solidFill>
                <a:latin typeface="Arial" panose="020B0604020202020204" pitchFamily="34" charset="0"/>
              </a:rPr>
              <a:t>, magna sed pulvinar </a:t>
            </a:r>
            <a:r>
              <a:rPr lang="en-US" sz="2400" dirty="0" err="1">
                <a:solidFill>
                  <a:schemeClr val="bg1"/>
                </a:solidFill>
                <a:latin typeface="Arial" panose="020B0604020202020204" pitchFamily="34" charset="0"/>
              </a:rPr>
              <a:t>ultricies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purus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lectus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malesuada</a:t>
            </a:r>
            <a:r>
              <a:rPr lang="en-US" sz="2400" dirty="0">
                <a:solidFill>
                  <a:schemeClr val="bg1"/>
                </a:solidFill>
                <a:latin typeface="Arial" panose="020B0604020202020204" pitchFamily="34" charset="0"/>
              </a:rPr>
              <a:t> libero,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commodo</a:t>
            </a:r>
            <a:r>
              <a:rPr lang="en-US" sz="2400" dirty="0">
                <a:solidFill>
                  <a:schemeClr val="bg1"/>
                </a:solidFill>
                <a:latin typeface="Arial" panose="020B0604020202020204" pitchFamily="34" charset="0"/>
              </a:rPr>
              <a:t> magna eros </a:t>
            </a:r>
            <a:r>
              <a:rPr lang="en-US" sz="2400" dirty="0" err="1">
                <a:solidFill>
                  <a:schemeClr val="bg1"/>
                </a:solidFill>
                <a:latin typeface="Arial" panose="020B0604020202020204" pitchFamily="34" charset="0"/>
              </a:rPr>
              <a:t>quis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a:p>
            <a:pPr>
              <a:lnSpc>
                <a:spcPts val="4800"/>
              </a:lnSpc>
              <a:spcAft>
                <a:spcPts val="3200"/>
              </a:spcAft>
            </a:pPr>
            <a:r>
              <a:rPr lang="en-US" sz="2400" dirty="0" err="1">
                <a:solidFill>
                  <a:schemeClr val="bg1"/>
                </a:solidFill>
                <a:latin typeface="Arial" panose="020B0604020202020204" pitchFamily="34" charset="0"/>
              </a:rPr>
              <a:t>Pellentesque</a:t>
            </a:r>
            <a:r>
              <a:rPr lang="en-US" sz="2400" dirty="0">
                <a:solidFill>
                  <a:schemeClr val="bg1"/>
                </a:solidFill>
                <a:latin typeface="Arial" panose="020B0604020202020204" pitchFamily="34" charset="0"/>
              </a:rPr>
              <a:t> habitant </a:t>
            </a:r>
            <a:r>
              <a:rPr lang="en-US" sz="2400" dirty="0" err="1">
                <a:solidFill>
                  <a:schemeClr val="bg1"/>
                </a:solidFill>
                <a:latin typeface="Arial" panose="020B0604020202020204" pitchFamily="34" charset="0"/>
              </a:rPr>
              <a:t>morbi</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tristique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senectus</a:t>
            </a:r>
            <a:r>
              <a:rPr lang="en-US" sz="2400" dirty="0">
                <a:solidFill>
                  <a:schemeClr val="bg1"/>
                </a:solidFill>
                <a:latin typeface="Arial" panose="020B0604020202020204" pitchFamily="34" charset="0"/>
              </a:rPr>
              <a:t> et </a:t>
            </a:r>
            <a:r>
              <a:rPr lang="en-US" sz="2400" dirty="0" err="1">
                <a:solidFill>
                  <a:schemeClr val="bg1"/>
                </a:solidFill>
                <a:latin typeface="Arial" panose="020B0604020202020204" pitchFamily="34" charset="0"/>
              </a:rPr>
              <a:t>netus</a:t>
            </a:r>
            <a:r>
              <a:rPr lang="en-US" sz="2400" dirty="0">
                <a:solidFill>
                  <a:schemeClr val="bg1"/>
                </a:solidFill>
                <a:latin typeface="Arial" panose="020B0604020202020204" pitchFamily="34" charset="0"/>
              </a:rPr>
              <a:t> et </a:t>
            </a:r>
            <a:r>
              <a:rPr lang="en-US" sz="2400" dirty="0" err="1">
                <a:solidFill>
                  <a:schemeClr val="bg1"/>
                </a:solidFill>
                <a:latin typeface="Arial" panose="020B0604020202020204" pitchFamily="34" charset="0"/>
              </a:rPr>
              <a:t>malesuada</a:t>
            </a:r>
            <a:r>
              <a:rPr lang="en-US" sz="2400" dirty="0">
                <a:solidFill>
                  <a:schemeClr val="bg1"/>
                </a:solidFill>
                <a:latin typeface="Arial" panose="020B0604020202020204" pitchFamily="34" charset="0"/>
              </a:rPr>
              <a:t> fames ac </a:t>
            </a:r>
            <a:r>
              <a:rPr lang="en-US" sz="2400" dirty="0" err="1">
                <a:solidFill>
                  <a:schemeClr val="bg1"/>
                </a:solidFill>
                <a:latin typeface="Arial" panose="020B0604020202020204" pitchFamily="34" charset="0"/>
              </a:rPr>
              <a:t>turpis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egestas</a:t>
            </a:r>
            <a:r>
              <a:rPr lang="en-US" sz="2400" dirty="0">
                <a:solidFill>
                  <a:schemeClr val="bg1"/>
                </a:solidFill>
                <a:latin typeface="Arial" panose="020B0604020202020204" pitchFamily="34" charset="0"/>
              </a:rPr>
              <a:t>. Proin pharetra </a:t>
            </a:r>
            <a:r>
              <a:rPr lang="en-US" sz="2400" dirty="0" err="1">
                <a:solidFill>
                  <a:schemeClr val="bg1"/>
                </a:solidFill>
                <a:latin typeface="Arial" panose="020B0604020202020204" pitchFamily="34" charset="0"/>
              </a:rPr>
              <a:t>nonummy</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pede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Mauris</a:t>
            </a:r>
            <a:r>
              <a:rPr lang="en-US" sz="2400" dirty="0">
                <a:solidFill>
                  <a:schemeClr val="bg1"/>
                </a:solidFill>
                <a:latin typeface="Arial" panose="020B0604020202020204" pitchFamily="34" charset="0"/>
              </a:rPr>
              <a:t> et </a:t>
            </a:r>
            <a:r>
              <a:rPr lang="en-US" sz="2400" dirty="0" err="1">
                <a:solidFill>
                  <a:schemeClr val="bg1"/>
                </a:solidFill>
                <a:latin typeface="Arial" panose="020B0604020202020204" pitchFamily="34" charset="0"/>
              </a:rPr>
              <a:t>orci</a:t>
            </a:r>
            <a:r>
              <a:rPr lang="en-US" sz="2400" dirty="0">
                <a:solidFill>
                  <a:schemeClr val="bg1"/>
                </a:solidFill>
                <a:latin typeface="Arial" panose="020B0604020202020204" pitchFamily="34" charset="0"/>
              </a:rPr>
              <a:t>.</a:t>
            </a:r>
          </a:p>
          <a:p>
            <a:pPr>
              <a:lnSpc>
                <a:spcPts val="4800"/>
              </a:lnSpc>
              <a:spcAft>
                <a:spcPts val="3200"/>
              </a:spcAft>
            </a:pPr>
            <a:r>
              <a:rPr lang="en-US" sz="2400" dirty="0">
                <a:solidFill>
                  <a:schemeClr val="bg1"/>
                </a:solidFill>
                <a:latin typeface="Arial" panose="020B0604020202020204" pitchFamily="34" charset="0"/>
              </a:rPr>
              <a:t>Lorem ipsum dolor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consectetuer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adipiscing</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elit</a:t>
            </a:r>
            <a:r>
              <a:rPr lang="en-US" sz="2400" dirty="0">
                <a:solidFill>
                  <a:schemeClr val="bg1"/>
                </a:solidFill>
                <a:latin typeface="Arial" panose="020B0604020202020204" pitchFamily="34" charset="0"/>
              </a:rPr>
              <a:t>. Maecenas </a:t>
            </a:r>
            <a:r>
              <a:rPr lang="en-US" sz="2400" dirty="0" err="1">
                <a:solidFill>
                  <a:schemeClr val="bg1"/>
                </a:solidFill>
                <a:latin typeface="Arial" panose="020B0604020202020204" pitchFamily="34" charset="0"/>
              </a:rPr>
              <a:t>porttitor</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congue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massa</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Fusce</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posuere</a:t>
            </a:r>
            <a:r>
              <a:rPr lang="en-US" sz="2400" dirty="0">
                <a:solidFill>
                  <a:schemeClr val="bg1"/>
                </a:solidFill>
                <a:latin typeface="Arial" panose="020B0604020202020204" pitchFamily="34" charset="0"/>
              </a:rPr>
              <a:t>, magna sed pulvinar </a:t>
            </a:r>
            <a:r>
              <a:rPr lang="en-US" sz="2400" dirty="0" err="1">
                <a:solidFill>
                  <a:schemeClr val="bg1"/>
                </a:solidFill>
                <a:latin typeface="Arial" panose="020B0604020202020204" pitchFamily="34" charset="0"/>
              </a:rPr>
              <a:t>ultricies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purus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lectus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malesuada</a:t>
            </a:r>
            <a:r>
              <a:rPr lang="en-US" sz="2400" dirty="0">
                <a:solidFill>
                  <a:schemeClr val="bg1"/>
                </a:solidFill>
                <a:latin typeface="Arial" panose="020B0604020202020204" pitchFamily="34" charset="0"/>
              </a:rPr>
              <a:t> libero, sit </a:t>
            </a:r>
            <a:r>
              <a:rPr lang="en-US" sz="2400" dirty="0" err="1">
                <a:solidFill>
                  <a:schemeClr val="bg1"/>
                </a:solidFill>
                <a:latin typeface="Arial" panose="020B0604020202020204" pitchFamily="34" charset="0"/>
              </a:rPr>
              <a:t>amet</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commodo</a:t>
            </a:r>
            <a:r>
              <a:rPr lang="en-US" sz="2400" dirty="0">
                <a:solidFill>
                  <a:schemeClr val="bg1"/>
                </a:solidFill>
                <a:latin typeface="Arial" panose="020B0604020202020204" pitchFamily="34" charset="0"/>
              </a:rPr>
              <a:t> magna eros </a:t>
            </a:r>
            <a:r>
              <a:rPr lang="en-US" sz="2400" dirty="0" err="1">
                <a:solidFill>
                  <a:schemeClr val="bg1"/>
                </a:solidFill>
                <a:latin typeface="Arial" panose="020B0604020202020204" pitchFamily="34" charset="0"/>
              </a:rPr>
              <a:t>quis</a:t>
            </a:r>
            <a:r>
              <a:rPr lang="en-US" sz="2400" dirty="0">
                <a:solidFill>
                  <a:schemeClr val="bg1"/>
                </a:solidFill>
                <a:latin typeface="Arial" panose="020B0604020202020204" pitchFamily="34" charset="0"/>
              </a:rPr>
              <a:t> </a:t>
            </a:r>
            <a:r>
              <a:rPr lang="en-US" sz="2400" dirty="0" err="1">
                <a:solidFill>
                  <a:schemeClr val="bg1"/>
                </a:solidFill>
                <a:latin typeface="Arial" panose="020B0604020202020204" pitchFamily="34" charset="0"/>
              </a:rPr>
              <a:t>urna</a:t>
            </a:r>
            <a:r>
              <a:rPr lang="en-US" sz="2400" dirty="0">
                <a:solidFill>
                  <a:schemeClr val="bg1"/>
                </a:solidFill>
                <a:latin typeface="Arial" panose="020B0604020202020204" pitchFamily="34" charset="0"/>
              </a:rPr>
              <a:t>.</a:t>
            </a:r>
          </a:p>
        </p:txBody>
      </p:sp>
      <p:sp>
        <p:nvSpPr>
          <p:cNvPr id="20" name="TextBox 113">
            <a:extLst>
              <a:ext uri="{FF2B5EF4-FFF2-40B4-BE49-F238E27FC236}">
                <a16:creationId xmlns:a16="http://schemas.microsoft.com/office/drawing/2014/main" id="{842318AC-21C3-1C58-CB88-DF79D2A236B3}"/>
              </a:ext>
            </a:extLst>
          </p:cNvPr>
          <p:cNvSpPr txBox="1"/>
          <p:nvPr/>
        </p:nvSpPr>
        <p:spPr>
          <a:xfrm>
            <a:off x="16205200" y="21248880"/>
            <a:ext cx="11000631" cy="1068434"/>
          </a:xfrm>
          <a:prstGeom prst="rect">
            <a:avLst/>
          </a:prstGeom>
        </p:spPr>
        <p:txBody>
          <a:bodyPr lIns="0" tIns="0" rIns="0" bIns="0" rtlCol="0" anchor="t">
            <a:spAutoFit/>
          </a:bodyPr>
          <a:lstStyle/>
          <a:p>
            <a:pPr>
              <a:lnSpc>
                <a:spcPts val="9535"/>
              </a:lnSpc>
            </a:pPr>
            <a:r>
              <a:rPr lang="en-US" sz="5300" b="1" cap="all" dirty="0">
                <a:solidFill>
                  <a:schemeClr val="bg1"/>
                </a:solidFill>
                <a:latin typeface="Arial" panose="020B0604020202020204" pitchFamily="34" charset="0"/>
              </a:rPr>
              <a:t>CONCLUSIONS</a:t>
            </a:r>
          </a:p>
        </p:txBody>
      </p:sp>
      <p:sp>
        <p:nvSpPr>
          <p:cNvPr id="21" name="TextBox 91">
            <a:extLst>
              <a:ext uri="{FF2B5EF4-FFF2-40B4-BE49-F238E27FC236}">
                <a16:creationId xmlns:a16="http://schemas.microsoft.com/office/drawing/2014/main" id="{F660E6E8-DCD1-8106-3441-E3A78461A60F}"/>
              </a:ext>
            </a:extLst>
          </p:cNvPr>
          <p:cNvSpPr txBox="1"/>
          <p:nvPr/>
        </p:nvSpPr>
        <p:spPr>
          <a:xfrm>
            <a:off x="1133987" y="23497331"/>
            <a:ext cx="13639793" cy="7507953"/>
          </a:xfrm>
          <a:prstGeom prst="rect">
            <a:avLst/>
          </a:prstGeom>
        </p:spPr>
        <p:txBody>
          <a:bodyPr wrap="square" lIns="0" tIns="0" rIns="0" bIns="0" rtlCol="0" anchor="t">
            <a:spAutoFit/>
          </a:bodyPr>
          <a:lstStyle/>
          <a:p>
            <a:pPr>
              <a:lnSpc>
                <a:spcPts val="4800"/>
              </a:lnSpc>
              <a:spcAft>
                <a:spcPts val="32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r>
              <a:rPr lang="bg-BG" sz="2400" dirty="0">
                <a:solidFill>
                  <a:srgbClr val="414042"/>
                </a:solidFill>
                <a:latin typeface="Arial" panose="020B0604020202020204" pitchFamily="34" charset="0"/>
              </a:rPr>
              <a:t> </a:t>
            </a: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a:t>
            </a:r>
          </a:p>
          <a:p>
            <a:pPr>
              <a:lnSpc>
                <a:spcPts val="4800"/>
              </a:lnSpc>
              <a:spcAft>
                <a:spcPts val="3200"/>
              </a:spcAft>
            </a:pP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orcii</a:t>
            </a:r>
            <a:r>
              <a:rPr lang="en-US" sz="2400" dirty="0">
                <a:solidFill>
                  <a:srgbClr val="414042"/>
                </a:solidFill>
                <a:latin typeface="Arial" panose="020B0604020202020204" pitchFamily="34" charset="0"/>
              </a:rPr>
              <a:t>.</a:t>
            </a:r>
          </a:p>
        </p:txBody>
      </p:sp>
      <p:sp>
        <p:nvSpPr>
          <p:cNvPr id="22" name="TextBox 113">
            <a:extLst>
              <a:ext uri="{FF2B5EF4-FFF2-40B4-BE49-F238E27FC236}">
                <a16:creationId xmlns:a16="http://schemas.microsoft.com/office/drawing/2014/main" id="{60D3B871-C901-AAC8-ED4D-31977B9976FD}"/>
              </a:ext>
            </a:extLst>
          </p:cNvPr>
          <p:cNvSpPr txBox="1"/>
          <p:nvPr/>
        </p:nvSpPr>
        <p:spPr>
          <a:xfrm>
            <a:off x="1117600" y="221615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RESULTS</a:t>
            </a:r>
          </a:p>
        </p:txBody>
      </p:sp>
      <p:grpSp>
        <p:nvGrpSpPr>
          <p:cNvPr id="23" name="Group 22">
            <a:extLst>
              <a:ext uri="{FF2B5EF4-FFF2-40B4-BE49-F238E27FC236}">
                <a16:creationId xmlns:a16="http://schemas.microsoft.com/office/drawing/2014/main" id="{588ED1B1-CC05-F591-B73C-B7D498B5B171}"/>
              </a:ext>
            </a:extLst>
          </p:cNvPr>
          <p:cNvGrpSpPr/>
          <p:nvPr/>
        </p:nvGrpSpPr>
        <p:grpSpPr>
          <a:xfrm>
            <a:off x="16205209" y="22898465"/>
            <a:ext cx="990598" cy="990598"/>
            <a:chOff x="16454125" y="17056094"/>
            <a:chExt cx="1254759" cy="1254758"/>
          </a:xfrm>
        </p:grpSpPr>
        <p:sp>
          <p:nvSpPr>
            <p:cNvPr id="24" name="Oval 23">
              <a:extLst>
                <a:ext uri="{FF2B5EF4-FFF2-40B4-BE49-F238E27FC236}">
                  <a16:creationId xmlns:a16="http://schemas.microsoft.com/office/drawing/2014/main" id="{BF2CEEF6-5AD6-BBBE-0723-98BE8896B795}"/>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25" name="TextBox 24">
              <a:extLst>
                <a:ext uri="{FF2B5EF4-FFF2-40B4-BE49-F238E27FC236}">
                  <a16:creationId xmlns:a16="http://schemas.microsoft.com/office/drawing/2014/main" id="{6F845418-6B86-E48D-60F4-BB8CE6735E1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1</a:t>
              </a:r>
            </a:p>
          </p:txBody>
        </p:sp>
      </p:grpSp>
      <p:sp>
        <p:nvSpPr>
          <p:cNvPr id="29" name="TextBox 91">
            <a:extLst>
              <a:ext uri="{FF2B5EF4-FFF2-40B4-BE49-F238E27FC236}">
                <a16:creationId xmlns:a16="http://schemas.microsoft.com/office/drawing/2014/main" id="{A9733C8F-37BA-0D80-DE74-7A532209EF35}"/>
              </a:ext>
            </a:extLst>
          </p:cNvPr>
          <p:cNvSpPr txBox="1"/>
          <p:nvPr/>
        </p:nvSpPr>
        <p:spPr>
          <a:xfrm>
            <a:off x="1117600" y="8898030"/>
            <a:ext cx="28035249" cy="2378343"/>
          </a:xfrm>
          <a:prstGeom prst="rect">
            <a:avLst/>
          </a:prstGeom>
        </p:spPr>
        <p:txBody>
          <a:bodyPr wrap="square" lIns="0" tIns="0" rIns="0" bIns="0" rtlCol="0" anchor="t">
            <a:spAutoFit/>
          </a:bodyPr>
          <a:lstStyle/>
          <a:p>
            <a:pPr>
              <a:lnSpc>
                <a:spcPts val="4800"/>
              </a:lnSpc>
              <a:spcAft>
                <a:spcPts val="3000"/>
              </a:spcAft>
            </a:pPr>
            <a:r>
              <a:rPr lang="en-US" sz="2400" dirty="0">
                <a:solidFill>
                  <a:srgbClr val="414042"/>
                </a:solidFill>
                <a:latin typeface="Arial" panose="020B0604020202020204" pitchFamily="34" charset="0"/>
              </a:rPr>
              <a:t>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 Lorem ipsum dolor sit amet, consectetuer adipiscing elit. Maecenas porttitor congue massa. Fusce posuere, magna sed pulvinar ultricies, purus lectus malesuada libero, sit amet commodo magna eros quis </a:t>
            </a:r>
            <a:r>
              <a:rPr lang="en-US" sz="2400" dirty="0" err="1">
                <a:solidFill>
                  <a:srgbClr val="414042"/>
                </a:solidFill>
                <a:latin typeface="Arial" panose="020B0604020202020204" pitchFamily="34" charset="0"/>
              </a:rPr>
              <a:t>urna</a:t>
            </a:r>
            <a:r>
              <a:rPr lang="en-US" sz="2400" dirty="0">
                <a:solidFill>
                  <a:srgbClr val="414042"/>
                </a:solidFill>
                <a:latin typeface="Arial" panose="020B0604020202020204" pitchFamily="34" charset="0"/>
              </a:rPr>
              <a:t>. Nunc viverra imperdiet enim. Fusce est. Vivamus a </a:t>
            </a:r>
            <a:r>
              <a:rPr lang="en-US" sz="2400" dirty="0" err="1">
                <a:solidFill>
                  <a:srgbClr val="414042"/>
                </a:solidFill>
                <a:latin typeface="Arial" panose="020B0604020202020204" pitchFamily="34" charset="0"/>
              </a:rPr>
              <a:t>tellus</a:t>
            </a:r>
            <a:r>
              <a:rPr lang="en-US" sz="2400" dirty="0">
                <a:solidFill>
                  <a:srgbClr val="414042"/>
                </a:solidFill>
                <a:latin typeface="Arial" panose="020B0604020202020204" pitchFamily="34" charset="0"/>
              </a:rPr>
              <a:t>. </a:t>
            </a:r>
            <a:r>
              <a:rPr lang="en-US" sz="2400" dirty="0" err="1">
                <a:solidFill>
                  <a:srgbClr val="414042"/>
                </a:solidFill>
                <a:latin typeface="Arial" panose="020B0604020202020204" pitchFamily="34" charset="0"/>
              </a:rPr>
              <a:t>Pellentesque</a:t>
            </a:r>
            <a:r>
              <a:rPr lang="en-US" sz="2400" dirty="0">
                <a:solidFill>
                  <a:srgbClr val="414042"/>
                </a:solidFill>
                <a:latin typeface="Arial" panose="020B0604020202020204" pitchFamily="34" charset="0"/>
              </a:rPr>
              <a:t> habitant morbi tristique senectus et netus et malesuada fames ac turpis egestas. Proin pharetra nonummy pede. Mauris et </a:t>
            </a:r>
            <a:r>
              <a:rPr lang="en-US" sz="2400" dirty="0" err="1">
                <a:solidFill>
                  <a:srgbClr val="414042"/>
                </a:solidFill>
                <a:latin typeface="Arial" panose="020B0604020202020204" pitchFamily="34" charset="0"/>
              </a:rPr>
              <a:t>orci</a:t>
            </a:r>
            <a:r>
              <a:rPr lang="en-US" sz="2400" dirty="0">
                <a:solidFill>
                  <a:srgbClr val="414042"/>
                </a:solidFill>
                <a:latin typeface="Arial" panose="020B0604020202020204" pitchFamily="34" charset="0"/>
              </a:rPr>
              <a:t>.</a:t>
            </a:r>
          </a:p>
        </p:txBody>
      </p:sp>
      <p:grpSp>
        <p:nvGrpSpPr>
          <p:cNvPr id="30" name="Group 29">
            <a:extLst>
              <a:ext uri="{FF2B5EF4-FFF2-40B4-BE49-F238E27FC236}">
                <a16:creationId xmlns:a16="http://schemas.microsoft.com/office/drawing/2014/main" id="{1F9D02FF-18F8-9825-2FDA-E4470A1649A8}"/>
              </a:ext>
            </a:extLst>
          </p:cNvPr>
          <p:cNvGrpSpPr/>
          <p:nvPr/>
        </p:nvGrpSpPr>
        <p:grpSpPr>
          <a:xfrm>
            <a:off x="16205209" y="25188517"/>
            <a:ext cx="990598" cy="990598"/>
            <a:chOff x="16454125" y="17056094"/>
            <a:chExt cx="1254759" cy="1254758"/>
          </a:xfrm>
        </p:grpSpPr>
        <p:sp>
          <p:nvSpPr>
            <p:cNvPr id="31" name="Oval 30">
              <a:extLst>
                <a:ext uri="{FF2B5EF4-FFF2-40B4-BE49-F238E27FC236}">
                  <a16:creationId xmlns:a16="http://schemas.microsoft.com/office/drawing/2014/main" id="{84C8856C-C3CA-6C11-6C69-9D6D41EC9CE4}"/>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2" name="TextBox 31">
              <a:extLst>
                <a:ext uri="{FF2B5EF4-FFF2-40B4-BE49-F238E27FC236}">
                  <a16:creationId xmlns:a16="http://schemas.microsoft.com/office/drawing/2014/main" id="{BA3A5EC7-4283-73DF-B74B-45FAAAB855A4}"/>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2</a:t>
              </a:r>
            </a:p>
          </p:txBody>
        </p:sp>
      </p:grpSp>
      <p:grpSp>
        <p:nvGrpSpPr>
          <p:cNvPr id="33" name="Group 32">
            <a:extLst>
              <a:ext uri="{FF2B5EF4-FFF2-40B4-BE49-F238E27FC236}">
                <a16:creationId xmlns:a16="http://schemas.microsoft.com/office/drawing/2014/main" id="{F328E7C5-AEF3-F9D5-9092-50B24A3BE292}"/>
              </a:ext>
            </a:extLst>
          </p:cNvPr>
          <p:cNvGrpSpPr/>
          <p:nvPr/>
        </p:nvGrpSpPr>
        <p:grpSpPr>
          <a:xfrm>
            <a:off x="16205209" y="27952700"/>
            <a:ext cx="990598" cy="990598"/>
            <a:chOff x="16454125" y="17056094"/>
            <a:chExt cx="1254759" cy="1254758"/>
          </a:xfrm>
        </p:grpSpPr>
        <p:sp>
          <p:nvSpPr>
            <p:cNvPr id="34" name="Oval 33">
              <a:extLst>
                <a:ext uri="{FF2B5EF4-FFF2-40B4-BE49-F238E27FC236}">
                  <a16:creationId xmlns:a16="http://schemas.microsoft.com/office/drawing/2014/main" id="{921133DB-0EC9-0529-4DF6-5646EDDE092A}"/>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35" name="TextBox 34">
              <a:extLst>
                <a:ext uri="{FF2B5EF4-FFF2-40B4-BE49-F238E27FC236}">
                  <a16:creationId xmlns:a16="http://schemas.microsoft.com/office/drawing/2014/main" id="{DC64853B-DBB1-2468-AD7B-FC3CF91B258D}"/>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3</a:t>
              </a:r>
            </a:p>
          </p:txBody>
        </p:sp>
      </p:grpSp>
      <p:sp>
        <p:nvSpPr>
          <p:cNvPr id="36" name="TextBox 113">
            <a:extLst>
              <a:ext uri="{FF2B5EF4-FFF2-40B4-BE49-F238E27FC236}">
                <a16:creationId xmlns:a16="http://schemas.microsoft.com/office/drawing/2014/main" id="{15B0AE85-3BA6-8F1F-858F-E98F5A0163AD}"/>
              </a:ext>
            </a:extLst>
          </p:cNvPr>
          <p:cNvSpPr txBox="1"/>
          <p:nvPr/>
        </p:nvSpPr>
        <p:spPr>
          <a:xfrm>
            <a:off x="1117600" y="7607300"/>
            <a:ext cx="5503532" cy="1071384"/>
          </a:xfrm>
          <a:prstGeom prst="rect">
            <a:avLst/>
          </a:prstGeom>
        </p:spPr>
        <p:txBody>
          <a:bodyPr wrap="square" lIns="0" tIns="0" rIns="0" bIns="0" rtlCol="0" anchor="t">
            <a:spAutoFit/>
          </a:bodyPr>
          <a:lstStyle/>
          <a:p>
            <a:pPr>
              <a:lnSpc>
                <a:spcPts val="9535"/>
              </a:lnSpc>
            </a:pPr>
            <a:r>
              <a:rPr lang="en-US" sz="5400" b="1" cap="all" dirty="0">
                <a:solidFill>
                  <a:srgbClr val="009B49"/>
                </a:solidFill>
                <a:latin typeface="Arial" panose="020B0604020202020204" pitchFamily="34" charset="0"/>
              </a:rPr>
              <a:t>introduction</a:t>
            </a:r>
          </a:p>
        </p:txBody>
      </p:sp>
      <p:grpSp>
        <p:nvGrpSpPr>
          <p:cNvPr id="42" name="Group 41">
            <a:extLst>
              <a:ext uri="{FF2B5EF4-FFF2-40B4-BE49-F238E27FC236}">
                <a16:creationId xmlns:a16="http://schemas.microsoft.com/office/drawing/2014/main" id="{B1E622C0-83EB-2AE5-6069-A63879F2EDDF}"/>
              </a:ext>
            </a:extLst>
          </p:cNvPr>
          <p:cNvGrpSpPr/>
          <p:nvPr/>
        </p:nvGrpSpPr>
        <p:grpSpPr>
          <a:xfrm>
            <a:off x="16205209" y="29557484"/>
            <a:ext cx="990598" cy="990598"/>
            <a:chOff x="16454125" y="17056094"/>
            <a:chExt cx="1254759" cy="1254758"/>
          </a:xfrm>
        </p:grpSpPr>
        <p:sp>
          <p:nvSpPr>
            <p:cNvPr id="43" name="Oval 42">
              <a:extLst>
                <a:ext uri="{FF2B5EF4-FFF2-40B4-BE49-F238E27FC236}">
                  <a16:creationId xmlns:a16="http://schemas.microsoft.com/office/drawing/2014/main" id="{EE744F5E-4A18-1BD5-3621-812A85F14EDC}"/>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4" name="TextBox 43">
              <a:extLst>
                <a:ext uri="{FF2B5EF4-FFF2-40B4-BE49-F238E27FC236}">
                  <a16:creationId xmlns:a16="http://schemas.microsoft.com/office/drawing/2014/main" id="{75593BE5-C36C-C567-6D8A-73D5583444B6}"/>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4</a:t>
              </a:r>
            </a:p>
          </p:txBody>
        </p:sp>
      </p:grpSp>
      <p:grpSp>
        <p:nvGrpSpPr>
          <p:cNvPr id="45" name="Group 44">
            <a:extLst>
              <a:ext uri="{FF2B5EF4-FFF2-40B4-BE49-F238E27FC236}">
                <a16:creationId xmlns:a16="http://schemas.microsoft.com/office/drawing/2014/main" id="{791FB547-7BC1-3230-DBB5-88F7EF3AA7D4}"/>
              </a:ext>
            </a:extLst>
          </p:cNvPr>
          <p:cNvGrpSpPr/>
          <p:nvPr/>
        </p:nvGrpSpPr>
        <p:grpSpPr>
          <a:xfrm>
            <a:off x="16205209" y="31890781"/>
            <a:ext cx="990598" cy="990598"/>
            <a:chOff x="16454125" y="17056094"/>
            <a:chExt cx="1254759" cy="1254758"/>
          </a:xfrm>
        </p:grpSpPr>
        <p:sp>
          <p:nvSpPr>
            <p:cNvPr id="46" name="Oval 45">
              <a:extLst>
                <a:ext uri="{FF2B5EF4-FFF2-40B4-BE49-F238E27FC236}">
                  <a16:creationId xmlns:a16="http://schemas.microsoft.com/office/drawing/2014/main" id="{13FF3B5C-9811-C3A5-55E9-16C22AA07E84}"/>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47" name="TextBox 46">
              <a:extLst>
                <a:ext uri="{FF2B5EF4-FFF2-40B4-BE49-F238E27FC236}">
                  <a16:creationId xmlns:a16="http://schemas.microsoft.com/office/drawing/2014/main" id="{767312DF-943F-48BB-080E-2C1C91B31FCA}"/>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5</a:t>
              </a:r>
            </a:p>
          </p:txBody>
        </p:sp>
      </p:grpSp>
      <p:grpSp>
        <p:nvGrpSpPr>
          <p:cNvPr id="48" name="Group 47">
            <a:extLst>
              <a:ext uri="{FF2B5EF4-FFF2-40B4-BE49-F238E27FC236}">
                <a16:creationId xmlns:a16="http://schemas.microsoft.com/office/drawing/2014/main" id="{839F85AD-719D-D6F8-3797-1A45947C9E20}"/>
              </a:ext>
            </a:extLst>
          </p:cNvPr>
          <p:cNvGrpSpPr/>
          <p:nvPr/>
        </p:nvGrpSpPr>
        <p:grpSpPr>
          <a:xfrm>
            <a:off x="16205209" y="34654470"/>
            <a:ext cx="990598" cy="990598"/>
            <a:chOff x="16454125" y="17056094"/>
            <a:chExt cx="1254759" cy="1254758"/>
          </a:xfrm>
        </p:grpSpPr>
        <p:sp>
          <p:nvSpPr>
            <p:cNvPr id="49" name="Oval 48">
              <a:extLst>
                <a:ext uri="{FF2B5EF4-FFF2-40B4-BE49-F238E27FC236}">
                  <a16:creationId xmlns:a16="http://schemas.microsoft.com/office/drawing/2014/main" id="{203B095D-5BD9-0809-98E1-B34896B8A585}"/>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0" name="TextBox 49">
              <a:extLst>
                <a:ext uri="{FF2B5EF4-FFF2-40B4-BE49-F238E27FC236}">
                  <a16:creationId xmlns:a16="http://schemas.microsoft.com/office/drawing/2014/main" id="{AD872B15-D8D6-1A82-76DA-933381ED0D16}"/>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6</a:t>
              </a:r>
            </a:p>
          </p:txBody>
        </p:sp>
      </p:grpSp>
      <p:grpSp>
        <p:nvGrpSpPr>
          <p:cNvPr id="51" name="Group 50">
            <a:extLst>
              <a:ext uri="{FF2B5EF4-FFF2-40B4-BE49-F238E27FC236}">
                <a16:creationId xmlns:a16="http://schemas.microsoft.com/office/drawing/2014/main" id="{EAADA5B6-BE55-E334-4F5A-257B0D2F0A3F}"/>
              </a:ext>
            </a:extLst>
          </p:cNvPr>
          <p:cNvGrpSpPr/>
          <p:nvPr/>
        </p:nvGrpSpPr>
        <p:grpSpPr>
          <a:xfrm>
            <a:off x="16207552" y="36338355"/>
            <a:ext cx="990598" cy="990598"/>
            <a:chOff x="16454125" y="17056094"/>
            <a:chExt cx="1254759" cy="1254758"/>
          </a:xfrm>
        </p:grpSpPr>
        <p:sp>
          <p:nvSpPr>
            <p:cNvPr id="52" name="Oval 51">
              <a:extLst>
                <a:ext uri="{FF2B5EF4-FFF2-40B4-BE49-F238E27FC236}">
                  <a16:creationId xmlns:a16="http://schemas.microsoft.com/office/drawing/2014/main" id="{A3FA8DF9-CE9B-3978-197F-6F6A17E41545}"/>
                </a:ext>
              </a:extLst>
            </p:cNvPr>
            <p:cNvSpPr/>
            <p:nvPr/>
          </p:nvSpPr>
          <p:spPr>
            <a:xfrm>
              <a:off x="16454125" y="17056094"/>
              <a:ext cx="1254759" cy="125475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53" name="TextBox 52">
              <a:extLst>
                <a:ext uri="{FF2B5EF4-FFF2-40B4-BE49-F238E27FC236}">
                  <a16:creationId xmlns:a16="http://schemas.microsoft.com/office/drawing/2014/main" id="{55B7D0DC-22A2-110D-5E73-F2BD0D48DF4F}"/>
                </a:ext>
              </a:extLst>
            </p:cNvPr>
            <p:cNvSpPr txBox="1"/>
            <p:nvPr/>
          </p:nvSpPr>
          <p:spPr>
            <a:xfrm>
              <a:off x="16662398" y="17196161"/>
              <a:ext cx="787399" cy="974624"/>
            </a:xfrm>
            <a:prstGeom prst="rect">
              <a:avLst/>
            </a:prstGeom>
            <a:noFill/>
          </p:spPr>
          <p:txBody>
            <a:bodyPr wrap="square" rtlCol="0">
              <a:spAutoFit/>
            </a:bodyPr>
            <a:lstStyle/>
            <a:p>
              <a:pPr algn="ctr"/>
              <a:r>
                <a:rPr lang="en-US" sz="4400" b="1" dirty="0">
                  <a:solidFill>
                    <a:srgbClr val="009B49"/>
                  </a:solidFill>
                  <a:latin typeface="Arial" panose="020B0604020202020204" pitchFamily="34" charset="0"/>
                  <a:cs typeface="Arial" panose="020B0604020202020204" pitchFamily="34" charset="0"/>
                </a:rPr>
                <a:t>7</a:t>
              </a:r>
            </a:p>
          </p:txBody>
        </p:sp>
      </p:grpSp>
      <p:sp>
        <p:nvSpPr>
          <p:cNvPr id="54" name="TextBox 91">
            <a:extLst>
              <a:ext uri="{FF2B5EF4-FFF2-40B4-BE49-F238E27FC236}">
                <a16:creationId xmlns:a16="http://schemas.microsoft.com/office/drawing/2014/main" id="{76618BE1-399A-E524-35E8-8EA8EF33878A}"/>
              </a:ext>
            </a:extLst>
          </p:cNvPr>
          <p:cNvSpPr txBox="1"/>
          <p:nvPr/>
        </p:nvSpPr>
        <p:spPr>
          <a:xfrm>
            <a:off x="1092200" y="33061756"/>
            <a:ext cx="13639793" cy="5239319"/>
          </a:xfrm>
          <a:prstGeom prst="rect">
            <a:avLst/>
          </a:prstGeom>
        </p:spPr>
        <p:txBody>
          <a:bodyPr wrap="square" lIns="0" tIns="0" rIns="0" bIns="0" rtlCol="0" anchor="t">
            <a:spAutoFit/>
          </a:bodyPr>
          <a:lstStyle/>
          <a:p>
            <a:pPr marL="1097280" indent="-1097280" algn="just">
              <a:lnSpc>
                <a:spcPts val="4800"/>
              </a:lnSpc>
              <a:spcAft>
                <a:spcPts val="3200"/>
              </a:spcAft>
            </a:pP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a:p>
            <a:pPr marL="1097280" indent="-1097280" algn="just">
              <a:lnSpc>
                <a:spcPts val="4800"/>
              </a:lnSpc>
              <a:spcAft>
                <a:spcPts val="3200"/>
              </a:spcAft>
            </a:pPr>
            <a:r>
              <a:rPr lang="en-US" sz="2000" dirty="0">
                <a:solidFill>
                  <a:srgbClr val="414042"/>
                </a:solidFill>
                <a:latin typeface="Arial" panose="020B0604020202020204" pitchFamily="34" charset="0"/>
              </a:rPr>
              <a:t>. 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r>
              <a:rPr lang="en-US" sz="2000" dirty="0">
                <a:solidFill>
                  <a:srgbClr val="414042"/>
                </a:solidFill>
                <a:latin typeface="Arial" panose="020B0604020202020204" pitchFamily="34" charset="0"/>
              </a:rPr>
              <a:t>.</a:t>
            </a:r>
            <a:r>
              <a:rPr lang="bg-BG" sz="2000" dirty="0">
                <a:solidFill>
                  <a:srgbClr val="414042"/>
                </a:solidFill>
                <a:latin typeface="Arial" panose="020B0604020202020204" pitchFamily="34" charset="0"/>
              </a:rPr>
              <a:t> </a:t>
            </a:r>
            <a:r>
              <a:rPr lang="en-US" sz="2000" dirty="0">
                <a:solidFill>
                  <a:srgbClr val="414042"/>
                </a:solidFill>
                <a:latin typeface="Arial" panose="020B0604020202020204" pitchFamily="34" charset="0"/>
              </a:rPr>
              <a:t>Lorem ipsum dolor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consectetuer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adipiscing</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elit</a:t>
            </a:r>
            <a:r>
              <a:rPr lang="en-US" sz="2000" dirty="0">
                <a:solidFill>
                  <a:srgbClr val="414042"/>
                </a:solidFill>
                <a:latin typeface="Arial" panose="020B0604020202020204" pitchFamily="34" charset="0"/>
              </a:rPr>
              <a:t>. Maecenas </a:t>
            </a:r>
            <a:r>
              <a:rPr lang="en-US" sz="2000" dirty="0" err="1">
                <a:solidFill>
                  <a:srgbClr val="414042"/>
                </a:solidFill>
                <a:latin typeface="Arial" panose="020B0604020202020204" pitchFamily="34" charset="0"/>
              </a:rPr>
              <a:t>porttitor</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congue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massa</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Fusce</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posuere</a:t>
            </a:r>
            <a:r>
              <a:rPr lang="en-US" sz="2000" dirty="0">
                <a:solidFill>
                  <a:srgbClr val="414042"/>
                </a:solidFill>
                <a:latin typeface="Arial" panose="020B0604020202020204" pitchFamily="34" charset="0"/>
              </a:rPr>
              <a:t>, magna sed pulvinar </a:t>
            </a:r>
            <a:r>
              <a:rPr lang="en-US" sz="2000" dirty="0" err="1">
                <a:solidFill>
                  <a:srgbClr val="414042"/>
                </a:solidFill>
                <a:latin typeface="Arial" panose="020B0604020202020204" pitchFamily="34" charset="0"/>
              </a:rPr>
              <a:t>ultricies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purus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lectus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malesuada</a:t>
            </a:r>
            <a:r>
              <a:rPr lang="en-US" sz="2000" dirty="0">
                <a:solidFill>
                  <a:srgbClr val="414042"/>
                </a:solidFill>
                <a:latin typeface="Arial" panose="020B0604020202020204" pitchFamily="34" charset="0"/>
              </a:rPr>
              <a:t> libero, sit </a:t>
            </a:r>
            <a:r>
              <a:rPr lang="en-US" sz="2000" dirty="0" err="1">
                <a:solidFill>
                  <a:srgbClr val="414042"/>
                </a:solidFill>
                <a:latin typeface="Arial" panose="020B0604020202020204" pitchFamily="34" charset="0"/>
              </a:rPr>
              <a:t>amet</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commodo</a:t>
            </a:r>
            <a:r>
              <a:rPr lang="en-US" sz="2000" dirty="0">
                <a:solidFill>
                  <a:srgbClr val="414042"/>
                </a:solidFill>
                <a:latin typeface="Arial" panose="020B0604020202020204" pitchFamily="34" charset="0"/>
              </a:rPr>
              <a:t> magna eros </a:t>
            </a:r>
            <a:r>
              <a:rPr lang="en-US" sz="2000" dirty="0" err="1">
                <a:solidFill>
                  <a:srgbClr val="414042"/>
                </a:solidFill>
                <a:latin typeface="Arial" panose="020B0604020202020204" pitchFamily="34" charset="0"/>
              </a:rPr>
              <a:t>quis</a:t>
            </a:r>
            <a:r>
              <a:rPr lang="en-US" sz="2000" dirty="0">
                <a:solidFill>
                  <a:srgbClr val="414042"/>
                </a:solidFill>
                <a:latin typeface="Arial" panose="020B0604020202020204" pitchFamily="34" charset="0"/>
              </a:rPr>
              <a:t> </a:t>
            </a:r>
            <a:r>
              <a:rPr lang="en-US" sz="2000" dirty="0" err="1">
                <a:solidFill>
                  <a:srgbClr val="414042"/>
                </a:solidFill>
                <a:latin typeface="Arial" panose="020B0604020202020204" pitchFamily="34" charset="0"/>
              </a:rPr>
              <a:t>urna</a:t>
            </a:r>
            <a:endParaRPr lang="en-US" sz="2000" dirty="0">
              <a:solidFill>
                <a:srgbClr val="414042"/>
              </a:solidFill>
              <a:latin typeface="Arial" panose="020B0604020202020204" pitchFamily="34" charset="0"/>
            </a:endParaRPr>
          </a:p>
        </p:txBody>
      </p:sp>
      <p:sp>
        <p:nvSpPr>
          <p:cNvPr id="55" name="TextBox 113">
            <a:extLst>
              <a:ext uri="{FF2B5EF4-FFF2-40B4-BE49-F238E27FC236}">
                <a16:creationId xmlns:a16="http://schemas.microsoft.com/office/drawing/2014/main" id="{5B149629-0C91-1D29-0C9A-995E90C91CA4}"/>
              </a:ext>
            </a:extLst>
          </p:cNvPr>
          <p:cNvSpPr txBox="1"/>
          <p:nvPr/>
        </p:nvSpPr>
        <p:spPr>
          <a:xfrm>
            <a:off x="1075813" y="31762700"/>
            <a:ext cx="5503532" cy="1071384"/>
          </a:xfrm>
          <a:prstGeom prst="rect">
            <a:avLst/>
          </a:prstGeom>
        </p:spPr>
        <p:txBody>
          <a:bodyPr wrap="square" lIns="0" tIns="0" rIns="0" bIns="0" rtlCol="0" anchor="t">
            <a:spAutoFit/>
          </a:bodyPr>
          <a:lstStyle/>
          <a:p>
            <a:pPr>
              <a:lnSpc>
                <a:spcPts val="9535"/>
              </a:lnSpc>
            </a:pPr>
            <a:r>
              <a:rPr lang="en-US" sz="5300" b="1" cap="all" dirty="0">
                <a:solidFill>
                  <a:srgbClr val="009B49"/>
                </a:solidFill>
                <a:latin typeface="Arial" panose="020B0604020202020204" pitchFamily="34" charset="0"/>
              </a:rPr>
              <a:t>references</a:t>
            </a:r>
          </a:p>
        </p:txBody>
      </p:sp>
      <p:sp>
        <p:nvSpPr>
          <p:cNvPr id="58" name="Rectangle 57">
            <a:extLst>
              <a:ext uri="{FF2B5EF4-FFF2-40B4-BE49-F238E27FC236}">
                <a16:creationId xmlns:a16="http://schemas.microsoft.com/office/drawing/2014/main" id="{D9F38E5F-2F49-69FE-0B14-A9E88B65059D}"/>
              </a:ext>
            </a:extLst>
          </p:cNvPr>
          <p:cNvSpPr/>
          <p:nvPr/>
        </p:nvSpPr>
        <p:spPr>
          <a:xfrm>
            <a:off x="1017656" y="12942117"/>
            <a:ext cx="13714337" cy="7761008"/>
          </a:xfrm>
          <a:prstGeom prst="rect">
            <a:avLst/>
          </a:prstGeom>
          <a:solidFill>
            <a:srgbClr val="A9D4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9B49"/>
              </a:solidFill>
              <a:latin typeface="Arial" panose="020B0604020202020204" pitchFamily="34" charset="0"/>
            </a:endParaRPr>
          </a:p>
        </p:txBody>
      </p:sp>
      <p:sp>
        <p:nvSpPr>
          <p:cNvPr id="59" name="CuadroTexto 44">
            <a:extLst>
              <a:ext uri="{FF2B5EF4-FFF2-40B4-BE49-F238E27FC236}">
                <a16:creationId xmlns:a16="http://schemas.microsoft.com/office/drawing/2014/main" id="{40885627-4C9A-9B28-474B-BC59E576AF2F}"/>
              </a:ext>
            </a:extLst>
          </p:cNvPr>
          <p:cNvSpPr txBox="1"/>
          <p:nvPr/>
        </p:nvSpPr>
        <p:spPr>
          <a:xfrm>
            <a:off x="1093846" y="21031540"/>
            <a:ext cx="8928260" cy="584775"/>
          </a:xfrm>
          <a:prstGeom prst="rect">
            <a:avLst/>
          </a:prstGeom>
          <a:noFill/>
        </p:spPr>
        <p:txBody>
          <a:bodyPr wrap="square" rtlCol="0">
            <a:spAutoFit/>
          </a:bodyPr>
          <a:lstStyle/>
          <a:p>
            <a:r>
              <a:rPr lang="es-ES" sz="3200" b="1" dirty="0" err="1">
                <a:solidFill>
                  <a:srgbClr val="414042"/>
                </a:solidFill>
                <a:latin typeface="Arial" panose="020B0604020202020204" pitchFamily="34" charset="0"/>
                <a:cs typeface="Arial" panose="020B0604020202020204" pitchFamily="34" charset="0"/>
              </a:rPr>
              <a:t>Fig</a:t>
            </a:r>
            <a:r>
              <a:rPr lang="es-ES" sz="3200" b="1" dirty="0">
                <a:solidFill>
                  <a:srgbClr val="414042"/>
                </a:solidFill>
                <a:latin typeface="Arial" panose="020B0604020202020204" pitchFamily="34" charset="0"/>
                <a:cs typeface="Arial" panose="020B0604020202020204" pitchFamily="34" charset="0"/>
              </a:rPr>
              <a:t> #:</a:t>
            </a:r>
            <a:r>
              <a:rPr lang="en-US" sz="3200" dirty="0">
                <a:solidFill>
                  <a:srgbClr val="414042"/>
                </a:solidFill>
                <a:latin typeface="Arial" panose="020B0604020202020204" pitchFamily="34" charset="0"/>
                <a:cs typeface="Arial" panose="020B0604020202020204" pitchFamily="34" charset="0"/>
              </a:rPr>
              <a:t> Caption, caption, caption</a:t>
            </a:r>
            <a:endParaRPr lang="es-ES" sz="3200" dirty="0">
              <a:solidFill>
                <a:srgbClr val="414042"/>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FAC7E0B6-6A2C-97B2-11D8-672A551CCEEA}"/>
              </a:ext>
            </a:extLst>
          </p:cNvPr>
          <p:cNvSpPr txBox="1"/>
          <p:nvPr/>
        </p:nvSpPr>
        <p:spPr>
          <a:xfrm>
            <a:off x="2770256" y="15998118"/>
            <a:ext cx="10134599" cy="1107996"/>
          </a:xfrm>
          <a:prstGeom prst="rect">
            <a:avLst/>
          </a:prstGeom>
          <a:noFill/>
        </p:spPr>
        <p:txBody>
          <a:bodyPr wrap="square" rtlCol="0">
            <a:spAutoFit/>
          </a:bodyPr>
          <a:lstStyle/>
          <a:p>
            <a:pPr algn="ctr"/>
            <a:r>
              <a:rPr lang="en-US" sz="6600" dirty="0">
                <a:latin typeface="Arial" panose="020B0604020202020204" pitchFamily="34" charset="0"/>
                <a:cs typeface="Arial" panose="020B0604020202020204" pitchFamily="34" charset="0"/>
              </a:rPr>
              <a:t>Figure</a:t>
            </a:r>
          </a:p>
        </p:txBody>
      </p:sp>
    </p:spTree>
    <p:extLst>
      <p:ext uri="{BB962C8B-B14F-4D97-AF65-F5344CB8AC3E}">
        <p14:creationId xmlns:p14="http://schemas.microsoft.com/office/powerpoint/2010/main" val="9196583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3499</TotalTime>
  <Words>2630</Words>
  <Application>Microsoft Office PowerPoint</Application>
  <PresentationFormat>Custom</PresentationFormat>
  <Paragraphs>103</Paragraphs>
  <Slides>3</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vt:i4>
      </vt:variant>
    </vt:vector>
  </HeadingPairs>
  <TitlesOfParts>
    <vt:vector size="6" baseType="lpstr">
      <vt:lpstr>Arial</vt:lpstr>
      <vt:lpstr>Calibri</vt:lpstr>
      <vt:lpstr>Office Theme</vt:lpstr>
      <vt:lpstr>Title, title, title, title, title, title, title, title, title, title, title, title, title, title, title, title, title, title, title, title, title, title, title, title, title, title, title, title, title, title, title, title</vt:lpstr>
      <vt:lpstr>Title, title, title, title, title, title, title, title, title, title, title, title, title, title, title, title, title, title, title, title, title, title, title, title, title, title, title, title, title, title, title, title</vt:lpstr>
      <vt:lpstr>Title, title, title, title, title, title, title, title, title, title, title, title, title, title, title, title, title, title, title, title, title, title, title, title, title, title, title, title, title, title, title, title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ForesPaths Scientific poster template_1fig+conclusion</dc:title>
  <dc:creator>Monika B. Kumanska</dc:creator>
  <cp:lastModifiedBy>Nikol Yovcheva</cp:lastModifiedBy>
  <cp:revision>18</cp:revision>
  <dcterms:created xsi:type="dcterms:W3CDTF">2006-08-16T00:00:00Z</dcterms:created>
  <dcterms:modified xsi:type="dcterms:W3CDTF">2023-12-07T13:53:28Z</dcterms:modified>
  <dc:identifier>DAFrJrryssY</dc:identifier>
</cp:coreProperties>
</file>